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4" r:id="rId4"/>
    <p:sldId id="257" r:id="rId5"/>
    <p:sldId id="259" r:id="rId6"/>
    <p:sldId id="260" r:id="rId7"/>
    <p:sldId id="261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727" autoAdjust="0"/>
  </p:normalViewPr>
  <p:slideViewPr>
    <p:cSldViewPr>
      <p:cViewPr varScale="1">
        <p:scale>
          <a:sx n="58" d="100"/>
          <a:sy n="58" d="100"/>
        </p:scale>
        <p:origin x="174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000" b="1" dirty="0" smtClean="0"/>
              <a:t>Ресурсы личности</a:t>
            </a:r>
            <a:endParaRPr lang="ru-RU" sz="5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5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Вызывает пессимизм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будет плохо и никогда не изменится</a:t>
            </a:r>
          </a:p>
          <a:p>
            <a:r>
              <a:rPr lang="ru-RU" dirty="0" smtClean="0"/>
              <a:t>Ты ничего не изменишь</a:t>
            </a:r>
          </a:p>
          <a:p>
            <a:r>
              <a:rPr lang="ru-RU" dirty="0" smtClean="0"/>
              <a:t>Давайте это терпеть</a:t>
            </a:r>
          </a:p>
          <a:p>
            <a:r>
              <a:rPr lang="ru-RU" dirty="0" smtClean="0"/>
              <a:t>Не надо ничего менять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56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/>
          <a:lstStyle/>
          <a:p>
            <a:r>
              <a:rPr lang="ru-RU" b="1" dirty="0" smtClean="0"/>
              <a:t>Основные потребности человека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132856"/>
            <a:ext cx="6400800" cy="3888432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Выживание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Физический комфорт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Безопасность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Вовлеченность в социум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Уважение со стороны социума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Самореализация в социуме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04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МАСЛОУ НЕ ОБМАНЕШЬ</a:t>
            </a:r>
            <a:endParaRPr lang="ru-RU" dirty="0"/>
          </a:p>
        </p:txBody>
      </p:sp>
      <p:pic>
        <p:nvPicPr>
          <p:cNvPr id="3074" name="Picture 2" descr="https://tapoc.trbo.yandex.net/tapoc_secure_proxy/2a08039cfa162611c7b95f23c23e0757?url=http%3A%2F%2Fwww.dk.ru%2Fsystem%2Fimages%2Fblog_post_images%2F000%2F032%2F904_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87041"/>
            <a:ext cx="7017730" cy="517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76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Социальные (внешние) ресурсы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Материальные ценности</a:t>
            </a:r>
          </a:p>
          <a:p>
            <a:r>
              <a:rPr lang="ru-RU" sz="4000" dirty="0" smtClean="0"/>
              <a:t>Социальные статусы (роли)</a:t>
            </a:r>
          </a:p>
          <a:p>
            <a:r>
              <a:rPr lang="ru-RU" sz="4000" dirty="0" smtClean="0"/>
              <a:t>Социальные связи</a:t>
            </a:r>
          </a:p>
          <a:p>
            <a:r>
              <a:rPr lang="ru-RU" sz="4000" dirty="0" smtClean="0"/>
              <a:t>Поддержка социума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362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600" b="1" dirty="0" smtClean="0"/>
              <a:t>Личные (внутренние) ресурсы</a:t>
            </a:r>
            <a:endParaRPr lang="ru-RU" sz="4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Психический потенциал</a:t>
            </a:r>
          </a:p>
          <a:p>
            <a:r>
              <a:rPr lang="ru-RU" sz="4000" dirty="0" smtClean="0"/>
              <a:t>Личностный потенциал</a:t>
            </a:r>
          </a:p>
          <a:p>
            <a:r>
              <a:rPr lang="ru-RU" sz="4000" dirty="0" smtClean="0"/>
              <a:t>Характер</a:t>
            </a:r>
          </a:p>
          <a:p>
            <a:r>
              <a:rPr lang="ru-RU" sz="4000" dirty="0" smtClean="0"/>
              <a:t>Навыки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90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лекция ресурсы личности\623368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171400"/>
            <a:ext cx="9577064" cy="727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34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лекция ресурсы личности\Dusha-obyazana-trudits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334"/>
            <a:ext cx="8136904" cy="6840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95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8632"/>
            <a:ext cx="5184576" cy="6818156"/>
          </a:xfrm>
        </p:spPr>
      </p:pic>
    </p:spTree>
    <p:extLst>
      <p:ext uri="{BB962C8B-B14F-4D97-AF65-F5344CB8AC3E}">
        <p14:creationId xmlns:p14="http://schemas.microsoft.com/office/powerpoint/2010/main" val="162698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AutoShape 2" descr="https://tapoc.trbo.yandex.net/tapoc_secure_proxy/98c1e063e62af1870018ae614bbea53c?url=https%3A%2F%2Fi.novgorod.ru%2Fcaq%2Ffiles%2F9%2F7%2F9%2F697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s://tapoc.trbo.yandex.net/tapoc_secure_proxy/98c1e063e62af1870018ae614bbea53c?url=https%3A%2F%2Fi.novgorod.ru%2Fcaq%2Ffiles%2F9%2F7%2F9%2F69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879" y="-16549"/>
            <a:ext cx="6732241" cy="687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17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69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Ресурсы личности</vt:lpstr>
      <vt:lpstr>Основные потребности человека</vt:lpstr>
      <vt:lpstr>МАСЛОУ НЕ ОБМАНЕШЬ</vt:lpstr>
      <vt:lpstr>Социальные (внешние) ресурсы</vt:lpstr>
      <vt:lpstr>Личные (внутренние) ресурсы</vt:lpstr>
      <vt:lpstr>Презентация PowerPoint</vt:lpstr>
      <vt:lpstr>Презентация PowerPoint</vt:lpstr>
      <vt:lpstr>Презентация PowerPoint</vt:lpstr>
      <vt:lpstr>Презентация PowerPoint</vt:lpstr>
      <vt:lpstr>Вызывает пессимизм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Ресурсы личности</dc:title>
  <cp:lastModifiedBy>Пользователь Windows</cp:lastModifiedBy>
  <cp:revision>5</cp:revision>
  <dcterms:modified xsi:type="dcterms:W3CDTF">2019-02-15T03:14:04Z</dcterms:modified>
</cp:coreProperties>
</file>