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36EA4BE-A93E-4B36-B40C-A9636ABEA2A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A644AB0-2C2B-4A4E-9F12-2B2C813C4A2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28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A4BE-A93E-4B36-B40C-A9636ABEA2A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4AB0-2C2B-4A4E-9F12-2B2C813C4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09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A4BE-A93E-4B36-B40C-A9636ABEA2A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4AB0-2C2B-4A4E-9F12-2B2C813C4A2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900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A4BE-A93E-4B36-B40C-A9636ABEA2A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4AB0-2C2B-4A4E-9F12-2B2C813C4A2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44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A4BE-A93E-4B36-B40C-A9636ABEA2A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4AB0-2C2B-4A4E-9F12-2B2C813C4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88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A4BE-A93E-4B36-B40C-A9636ABEA2A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4AB0-2C2B-4A4E-9F12-2B2C813C4A2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068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A4BE-A93E-4B36-B40C-A9636ABEA2A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4AB0-2C2B-4A4E-9F12-2B2C813C4A2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45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A4BE-A93E-4B36-B40C-A9636ABEA2A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4AB0-2C2B-4A4E-9F12-2B2C813C4A2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887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A4BE-A93E-4B36-B40C-A9636ABEA2A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4AB0-2C2B-4A4E-9F12-2B2C813C4A2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68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A4BE-A93E-4B36-B40C-A9636ABEA2A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4AB0-2C2B-4A4E-9F12-2B2C813C4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51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A4BE-A93E-4B36-B40C-A9636ABEA2A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4AB0-2C2B-4A4E-9F12-2B2C813C4A2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87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A4BE-A93E-4B36-B40C-A9636ABEA2A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4AB0-2C2B-4A4E-9F12-2B2C813C4A2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18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A4BE-A93E-4B36-B40C-A9636ABEA2A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4AB0-2C2B-4A4E-9F12-2B2C813C4A2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82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A4BE-A93E-4B36-B40C-A9636ABEA2A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4AB0-2C2B-4A4E-9F12-2B2C813C4A2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95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A4BE-A93E-4B36-B40C-A9636ABEA2A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4AB0-2C2B-4A4E-9F12-2B2C813C4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0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A4BE-A93E-4B36-B40C-A9636ABEA2A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4AB0-2C2B-4A4E-9F12-2B2C813C4A2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71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A4BE-A93E-4B36-B40C-A9636ABEA2A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4AB0-2C2B-4A4E-9F12-2B2C813C4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1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6EA4BE-A93E-4B36-B40C-A9636ABEA2A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644AB0-2C2B-4A4E-9F12-2B2C813C4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73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Игра </a:t>
            </a:r>
            <a:br>
              <a:rPr lang="ru-RU" dirty="0" smtClean="0"/>
            </a:br>
            <a:r>
              <a:rPr lang="ru-RU" dirty="0" smtClean="0"/>
              <a:t>«ВЫБОРЫ»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56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в выступлении кандидатов: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000" dirty="0" smtClean="0"/>
              <a:t>Направление студенческой деятельности которые вы будете поддерживать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dirty="0" smtClean="0"/>
              <a:t>Основная проблема в техникуме, которую вы готовы решать?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dirty="0" smtClean="0"/>
              <a:t>Почему нужно голосовать именно за Вас?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13731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Принятие закона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8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Игра окончена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86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Форма правления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500" dirty="0" smtClean="0"/>
              <a:t>Российская Федерация — Россия есть демократическое федеративное правовое государство с республиканской формой правления.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15931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13225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статье 11 Конституции России в качестве субъектов осуществления государственной власти указаны: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000" dirty="0" smtClean="0"/>
              <a:t>Президент Российской Федерации,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 smtClean="0"/>
              <a:t>Федеральное Собрание (Совет Федерации и Государственная Дума),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 smtClean="0"/>
              <a:t>Правительство Российской Федерации,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 smtClean="0"/>
              <a:t>Суды Российской Федерации.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4364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Федеральное Собрание РФ (парламент)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Совет Федерации (верхняя палата) В Совет Федерации входят по два представителя от каждого субъекта Российской Федерации: по одному от исполнительного и законодательного органа власти субъекта. </a:t>
            </a:r>
          </a:p>
          <a:p>
            <a:r>
              <a:rPr lang="ru-RU" dirty="0" smtClean="0"/>
              <a:t>Государственная Дума (нижняя палата) </a:t>
            </a:r>
            <a:r>
              <a:rPr lang="ru-RU" dirty="0"/>
              <a:t>Государственная Дума состоит из 450 депутатов. Депутатом Государственной Думы может быть избран гражданин Российской Федерации, достигший 21 года и имеющий право участвовать в </a:t>
            </a:r>
            <a:r>
              <a:rPr lang="ru-RU" dirty="0" smtClean="0"/>
              <a:t>выборах.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2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Вопросы законодательства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b="1" dirty="0"/>
              <a:t>Федеральные законы</a:t>
            </a:r>
            <a:r>
              <a:rPr lang="ru-RU" sz="3000" dirty="0"/>
              <a:t> принимаются Государственной </a:t>
            </a:r>
            <a:r>
              <a:rPr lang="ru-RU" sz="3000" dirty="0" smtClean="0"/>
              <a:t>Думой</a:t>
            </a:r>
          </a:p>
          <a:p>
            <a:pPr marL="0" indent="0" algn="ctr">
              <a:buNone/>
            </a:pPr>
            <a:r>
              <a:rPr lang="ru-RU" sz="3000" dirty="0" smtClean="0"/>
              <a:t>Одобряются </a:t>
            </a:r>
            <a:r>
              <a:rPr lang="ru-RU" sz="3000" dirty="0"/>
              <a:t>Советом </a:t>
            </a:r>
            <a:r>
              <a:rPr lang="ru-RU" sz="3000" dirty="0" smtClean="0"/>
              <a:t>Федерации</a:t>
            </a:r>
          </a:p>
          <a:p>
            <a:pPr marL="0" indent="0" algn="ctr">
              <a:buNone/>
            </a:pPr>
            <a:endParaRPr lang="ru-RU" sz="3000" dirty="0"/>
          </a:p>
          <a:p>
            <a:pPr marL="0" indent="0" algn="ctr">
              <a:buNone/>
            </a:pPr>
            <a:r>
              <a:rPr lang="ru-RU" sz="3000" dirty="0" smtClean="0"/>
              <a:t>Подписываются </a:t>
            </a:r>
            <a:r>
              <a:rPr lang="ru-RU" sz="3000" dirty="0"/>
              <a:t>Президентом</a:t>
            </a:r>
          </a:p>
        </p:txBody>
      </p:sp>
    </p:spTree>
    <p:extLst>
      <p:ext uri="{BB962C8B-B14F-4D97-AF65-F5344CB8AC3E}">
        <p14:creationId xmlns:p14="http://schemas.microsoft.com/office/powerpoint/2010/main" val="278249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823" y="586854"/>
            <a:ext cx="10515600" cy="547275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Совет Федерации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892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496" y="736979"/>
            <a:ext cx="10515600" cy="4858603"/>
          </a:xfrm>
        </p:spPr>
        <p:txBody>
          <a:bodyPr/>
          <a:lstStyle/>
          <a:p>
            <a:pPr algn="ctr"/>
            <a:r>
              <a:rPr lang="ru-RU" b="1" dirty="0" smtClean="0"/>
              <a:t>Выборы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Государственную думу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683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в выступлении кандидатов: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000" dirty="0"/>
              <a:t>Направление студенческой деятельности которые вы будете поддерживать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dirty="0" smtClean="0"/>
              <a:t>Основная проблема в техникуме, которую вы готовы решать?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dirty="0" smtClean="0"/>
              <a:t>Почему нужно голосовать именно за Вас?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58299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950" y="559558"/>
            <a:ext cx="10515600" cy="5581935"/>
          </a:xfrm>
        </p:spPr>
        <p:txBody>
          <a:bodyPr/>
          <a:lstStyle/>
          <a:p>
            <a:pPr algn="ctr"/>
            <a:r>
              <a:rPr lang="ru-RU" b="1" dirty="0" smtClean="0"/>
              <a:t>Выборы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Президента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4517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129</TotalTime>
  <Words>189</Words>
  <Application>Microsoft Office PowerPoint</Application>
  <PresentationFormat>Широкоэкранный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Garamond</vt:lpstr>
      <vt:lpstr>Натуральные материалы</vt:lpstr>
      <vt:lpstr>Игра  «ВЫБОРЫ»</vt:lpstr>
      <vt:lpstr>Форма правления </vt:lpstr>
      <vt:lpstr>В статье 11 Конституции России в качестве субъектов осуществления государственной власти указаны: </vt:lpstr>
      <vt:lpstr>Федеральное Собрание РФ (парламент)</vt:lpstr>
      <vt:lpstr>Вопросы законодательства</vt:lpstr>
      <vt:lpstr>Совет Федерации</vt:lpstr>
      <vt:lpstr>Выборы     Государственную думу</vt:lpstr>
      <vt:lpstr>Вопросы в выступлении кандидатов:</vt:lpstr>
      <vt:lpstr>Выборы     Президента</vt:lpstr>
      <vt:lpstr>Вопросы в выступлении кандидатов:</vt:lpstr>
      <vt:lpstr>Принятие закона</vt:lpstr>
      <vt:lpstr>Игра окончена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 «ВЫБОРЫ»</dc:title>
  <dc:creator>029а</dc:creator>
  <cp:lastModifiedBy>029а</cp:lastModifiedBy>
  <cp:revision>9</cp:revision>
  <dcterms:created xsi:type="dcterms:W3CDTF">2018-03-13T04:19:18Z</dcterms:created>
  <dcterms:modified xsi:type="dcterms:W3CDTF">2018-03-13T06:29:17Z</dcterms:modified>
</cp:coreProperties>
</file>