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0" r:id="rId3"/>
    <p:sldId id="258" r:id="rId4"/>
    <p:sldId id="257" r:id="rId5"/>
    <p:sldId id="259" r:id="rId6"/>
    <p:sldId id="260" r:id="rId7"/>
    <p:sldId id="261" r:id="rId8"/>
    <p:sldId id="263" r:id="rId9"/>
    <p:sldId id="264" r:id="rId10"/>
    <p:sldId id="266" r:id="rId11"/>
    <p:sldId id="267" r:id="rId12"/>
    <p:sldId id="265" r:id="rId13"/>
    <p:sldId id="285" r:id="rId14"/>
    <p:sldId id="281" r:id="rId15"/>
    <p:sldId id="274" r:id="rId16"/>
    <p:sldId id="275" r:id="rId17"/>
    <p:sldId id="279" r:id="rId18"/>
    <p:sldId id="276" r:id="rId19"/>
    <p:sldId id="278" r:id="rId20"/>
    <p:sldId id="277" r:id="rId21"/>
    <p:sldId id="282" r:id="rId22"/>
    <p:sldId id="268" r:id="rId23"/>
    <p:sldId id="283" r:id="rId24"/>
    <p:sldId id="269" r:id="rId25"/>
    <p:sldId id="284" r:id="rId26"/>
    <p:sldId id="280" r:id="rId27"/>
    <p:sldId id="271" r:id="rId28"/>
    <p:sldId id="286" r:id="rId29"/>
    <p:sldId id="262" r:id="rId3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840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779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681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776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784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237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888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49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90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30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39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458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702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049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46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133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603422-7519-4CD9-81A6-A632A9EE781E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F254B29-11B3-4311-9A28-DDF19FB08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29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49315"/>
            <a:ext cx="9144000" cy="1655762"/>
          </a:xfrm>
        </p:spPr>
        <p:txBody>
          <a:bodyPr>
            <a:normAutofit/>
          </a:bodyPr>
          <a:lstStyle/>
          <a:p>
            <a:r>
              <a:rPr lang="ru-RU" sz="2500" b="1" dirty="0" smtClean="0"/>
              <a:t>ГАПОУ ТО «Тюменский техникум строительной индустрии и городского хозяйства»</a:t>
            </a:r>
            <a:endParaRPr lang="ru-RU" sz="25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1" y="3732549"/>
            <a:ext cx="1976639" cy="16471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351" y="1577912"/>
            <a:ext cx="4447041" cy="23530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8" t="19753" r="14351" b="25926"/>
          <a:stretch/>
        </p:blipFill>
        <p:spPr>
          <a:xfrm>
            <a:off x="8514392" y="3930973"/>
            <a:ext cx="1267678" cy="144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8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Благодарственные руководителя отряда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72" y="2766468"/>
            <a:ext cx="2412483" cy="33178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55" y="2816860"/>
            <a:ext cx="2339202" cy="3217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6097" y="2174287"/>
            <a:ext cx="3155818" cy="43401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094" y="2991304"/>
            <a:ext cx="2480523" cy="34114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4" y="501663"/>
            <a:ext cx="1627586" cy="8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7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28" y="2802756"/>
            <a:ext cx="2412483" cy="33178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806" y="2920231"/>
            <a:ext cx="2327066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954" y="2861493"/>
            <a:ext cx="355309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00" dirty="0" smtClean="0"/>
              <a:t>Защита проекта восстановления памяти героев ВОВ «ДИВИЗИЯ»</a:t>
            </a:r>
            <a:endParaRPr lang="ru-RU" sz="29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872" y="2920231"/>
            <a:ext cx="2400300" cy="3200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83" y="551530"/>
            <a:ext cx="1627586" cy="8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414836"/>
            <a:ext cx="9601196" cy="1303867"/>
          </a:xfrm>
        </p:spPr>
        <p:txBody>
          <a:bodyPr/>
          <a:lstStyle/>
          <a:p>
            <a:pPr algn="r"/>
            <a:r>
              <a:rPr lang="ru-RU" b="1" dirty="0" smtClean="0"/>
              <a:t>Фотогалерея отряда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52" y="2099920"/>
            <a:ext cx="4949278" cy="33178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71"/>
            <a:ext cx="5290427" cy="3967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7591"/>
            <a:ext cx="3971109" cy="28804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09" y="3977591"/>
            <a:ext cx="4277312" cy="288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0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500" b="1" dirty="0" smtClean="0"/>
              <a:t>Фотогалерея отряда</a:t>
            </a:r>
            <a:endParaRPr lang="ru-RU" sz="55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05" y="2189119"/>
            <a:ext cx="7255239" cy="4668881"/>
          </a:xfrm>
        </p:spPr>
      </p:pic>
    </p:spTree>
    <p:extLst>
      <p:ext uri="{BB962C8B-B14F-4D97-AF65-F5344CB8AC3E}">
        <p14:creationId xmlns:p14="http://schemas.microsoft.com/office/powerpoint/2010/main" val="3557054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500" b="1" dirty="0" smtClean="0"/>
              <a:t>2016-2017</a:t>
            </a:r>
            <a:endParaRPr lang="ru-RU" sz="55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77" y="2493254"/>
            <a:ext cx="6850505" cy="362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720" y="-98630"/>
            <a:ext cx="10058400" cy="81613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Волонтеры в Детском доме №66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614" y="4048348"/>
            <a:ext cx="4216125" cy="28096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7" y="3916092"/>
            <a:ext cx="4209459" cy="28052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485"/>
            <a:ext cx="5887748" cy="39236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353" y="967295"/>
            <a:ext cx="4623386" cy="30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7000">
        <p14:prism dir="u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4297"/>
            <a:ext cx="5547348" cy="36967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156828"/>
            <a:ext cx="10058400" cy="11888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/>
              <a:t>Вручение благодарностей</a:t>
            </a:r>
            <a:br>
              <a:rPr lang="ru-RU" sz="4800" b="1" dirty="0" smtClean="0"/>
            </a:br>
            <a:r>
              <a:rPr lang="ru-RU" sz="4800" b="1" dirty="0" smtClean="0"/>
              <a:t>Международный День </a:t>
            </a:r>
            <a:r>
              <a:rPr lang="ru-RU" sz="4800" b="1" dirty="0"/>
              <a:t>волонтера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59" y="1345721"/>
            <a:ext cx="5154941" cy="34352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69" y="3764763"/>
            <a:ext cx="4641669" cy="309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4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14:prism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72821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Детский праздник</a:t>
            </a:r>
            <a:br>
              <a:rPr lang="ru-RU" b="1" dirty="0" smtClean="0"/>
            </a:br>
            <a:r>
              <a:rPr lang="ru-RU" b="1" dirty="0" smtClean="0"/>
              <a:t>«Золотая Осень»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" y="2583843"/>
            <a:ext cx="5376495" cy="358293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32" y="2583843"/>
            <a:ext cx="4988705" cy="37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prism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469" y="475979"/>
            <a:ext cx="10058400" cy="81753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Губернаторская ёлка 2016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8" y="1293512"/>
            <a:ext cx="7792717" cy="55644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611" y="2851062"/>
            <a:ext cx="5109389" cy="382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9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1000">
        <p14:prism dir="u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173736"/>
            <a:ext cx="10058400" cy="8869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Областные Соревнования</a:t>
            </a:r>
            <a:br>
              <a:rPr lang="ru-RU" b="1" dirty="0" smtClean="0"/>
            </a:br>
            <a:r>
              <a:rPr lang="ru-RU" b="1" dirty="0" smtClean="0"/>
              <a:t>«юный спасатель»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027" y="1463040"/>
            <a:ext cx="4354973" cy="290331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10" y="1437687"/>
            <a:ext cx="5060367" cy="33735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6355"/>
            <a:ext cx="3673056" cy="24487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256" y="3877792"/>
            <a:ext cx="5138744" cy="342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0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6000">
        <p14:prism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" y="0"/>
            <a:ext cx="11408229" cy="7625821"/>
          </a:xfrm>
        </p:spPr>
      </p:pic>
    </p:spTree>
    <p:extLst>
      <p:ext uri="{BB962C8B-B14F-4D97-AF65-F5344CB8AC3E}">
        <p14:creationId xmlns:p14="http://schemas.microsoft.com/office/powerpoint/2010/main" val="3308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17" y="572243"/>
            <a:ext cx="11750040" cy="8321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«Жемчужина Сибири»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ru-RU" sz="3200" b="1" dirty="0" smtClean="0"/>
              <a:t>всероссийские соревнования </a:t>
            </a:r>
            <a:r>
              <a:rPr lang="ru-RU" sz="3200" b="1" dirty="0"/>
              <a:t>по лыжным гонкам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3584"/>
            <a:ext cx="4246831" cy="28301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17" y="4352652"/>
            <a:ext cx="3759491" cy="2505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45" y="1641499"/>
            <a:ext cx="5948064" cy="39638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74" y="4073699"/>
            <a:ext cx="4317637" cy="2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6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7000">
        <p14:prism dir="r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500" b="1" dirty="0" smtClean="0"/>
              <a:t>2017 - 2018</a:t>
            </a:r>
            <a:endParaRPr lang="ru-RU" sz="55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77" y="2493254"/>
            <a:ext cx="6850505" cy="362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0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845" y="1089985"/>
            <a:ext cx="6815267" cy="1303867"/>
          </a:xfrm>
        </p:spPr>
        <p:txBody>
          <a:bodyPr>
            <a:normAutofit/>
          </a:bodyPr>
          <a:lstStyle/>
          <a:p>
            <a:pPr algn="l"/>
            <a:r>
              <a:rPr lang="ru-RU" sz="2500" dirty="0" smtClean="0"/>
              <a:t>День пожилого человека. Волонтеры поздравляют пенсионеров вышедших на заслуженный отдых в стенах техникума</a:t>
            </a:r>
            <a:endParaRPr lang="ru-RU" sz="25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859"/>
            <a:ext cx="4299542" cy="297548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420"/>
            <a:ext cx="4299542" cy="3060998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848182" y="4199666"/>
            <a:ext cx="6815267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500" dirty="0" smtClean="0"/>
              <a:t>Городской открытый форум «Молодежь Тюмени»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213081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6616" y="854648"/>
            <a:ext cx="6007044" cy="1303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Флешь моб, совместно с Медицинским колледжем «За здоровый образ жизни»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19730" cy="36053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348"/>
            <a:ext cx="5319730" cy="3252651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idx="1"/>
          </p:nvPr>
        </p:nvSpPr>
        <p:spPr>
          <a:xfrm>
            <a:off x="5319730" y="4088673"/>
            <a:ext cx="6026810" cy="1998617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4500" dirty="0" smtClean="0"/>
              <a:t>Волонтеры на чемпионате профессионального мастерства «</a:t>
            </a:r>
            <a:r>
              <a:rPr lang="en-US" sz="4500" dirty="0" smtClean="0"/>
              <a:t>WSRT 2018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46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8444" y="626533"/>
            <a:ext cx="5863044" cy="1303867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Волонтеры на </a:t>
            </a:r>
            <a:r>
              <a:rPr lang="ru-RU" dirty="0" err="1" smtClean="0"/>
              <a:t>профориентационном</a:t>
            </a:r>
            <a:r>
              <a:rPr lang="ru-RU" dirty="0" smtClean="0"/>
              <a:t> форуме «</a:t>
            </a:r>
            <a:r>
              <a:rPr lang="ru-RU" dirty="0" err="1" smtClean="0"/>
              <a:t>ПрофиБудуЯ</a:t>
            </a:r>
            <a:r>
              <a:rPr lang="ru-RU" dirty="0" smtClean="0"/>
              <a:t> 2017»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75"/>
            <a:ext cx="5898444" cy="3935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8444" cy="331787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981738" y="3731139"/>
            <a:ext cx="586304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dirty="0" smtClean="0"/>
              <a:t>Волонтеры на Чемпионате России  по лыжным гонкам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327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4410" y="982132"/>
            <a:ext cx="5617030" cy="1303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Волонтеры принимают вторсырья в рамках ежемесячной акции по сбору вторсырья  </a:t>
            </a:r>
            <a:r>
              <a:rPr lang="ru-RU" b="1" dirty="0" smtClean="0"/>
              <a:t>«</a:t>
            </a:r>
            <a:r>
              <a:rPr lang="ru-RU" b="1" dirty="0" err="1" smtClean="0"/>
              <a:t>ЧистоТех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5765" cy="3733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800"/>
            <a:ext cx="5554133" cy="31242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904410" y="4347995"/>
            <a:ext cx="5617030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Волонтеры раздают ленточки в рамках акции Георгиевская ленточка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06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9542" y="982132"/>
            <a:ext cx="5277395" cy="1303867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Волонтеры на </a:t>
            </a:r>
            <a:r>
              <a:rPr lang="ru-RU" dirty="0" err="1" smtClean="0"/>
              <a:t>профориентационном</a:t>
            </a:r>
            <a:r>
              <a:rPr lang="ru-RU" dirty="0" smtClean="0"/>
              <a:t> форуме для лиц с ОВЗ «Поступай правильно»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745"/>
            <a:ext cx="4850151" cy="27282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4" y="3283063"/>
            <a:ext cx="4227227" cy="311773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064034" y="3762103"/>
            <a:ext cx="6352903" cy="26386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dirty="0" smtClean="0"/>
              <a:t>Проект «Токсичные подснежники» волонтер </a:t>
            </a:r>
            <a:r>
              <a:rPr lang="ru-RU" dirty="0" err="1" smtClean="0"/>
              <a:t>Адиля</a:t>
            </a:r>
            <a:r>
              <a:rPr lang="ru-RU" dirty="0" smtClean="0"/>
              <a:t> устанавливает табличку на месте стихийной свалки в районе </a:t>
            </a:r>
            <a:r>
              <a:rPr lang="ru-RU" dirty="0" err="1" smtClean="0"/>
              <a:t>оз.Алебашево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521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6697" y="862211"/>
            <a:ext cx="7053943" cy="130386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Открытие года </a:t>
            </a:r>
            <a:br>
              <a:rPr lang="ru-RU" b="1" dirty="0" smtClean="0"/>
            </a:br>
            <a:r>
              <a:rPr lang="ru-RU" b="1" dirty="0" smtClean="0"/>
              <a:t>Добровольца и Волонтера в ГАПОУ «</a:t>
            </a:r>
            <a:r>
              <a:rPr lang="ru-RU" b="1" dirty="0" err="1" smtClean="0"/>
              <a:t>ТТСИиГХ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732" y="2287010"/>
            <a:ext cx="6525576" cy="42262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5" y="2287010"/>
            <a:ext cx="5418158" cy="422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75" y="3116113"/>
            <a:ext cx="4423833" cy="33178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3132"/>
            <a:ext cx="5111646" cy="3394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48" y="373249"/>
            <a:ext cx="5223239" cy="2938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56" y="3278559"/>
            <a:ext cx="5609651" cy="31554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19" y="2260168"/>
            <a:ext cx="4022361" cy="301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34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5131285"/>
          </a:xfrm>
        </p:spPr>
        <p:txBody>
          <a:bodyPr>
            <a:normAutofit/>
          </a:bodyPr>
          <a:lstStyle/>
          <a:p>
            <a:r>
              <a:rPr lang="ru-RU" sz="5500" b="1" dirty="0" smtClean="0"/>
              <a:t>Связка! </a:t>
            </a:r>
            <a:br>
              <a:rPr lang="ru-RU" sz="5500" b="1" dirty="0" smtClean="0"/>
            </a:br>
            <a:r>
              <a:rPr lang="ru-RU" sz="5500" b="1" dirty="0" smtClean="0"/>
              <a:t>В едином порыве добра!</a:t>
            </a:r>
            <a:endParaRPr lang="ru-RU" sz="5500" b="1" dirty="0"/>
          </a:p>
        </p:txBody>
      </p:sp>
    </p:spTree>
    <p:extLst>
      <p:ext uri="{BB962C8B-B14F-4D97-AF65-F5344CB8AC3E}">
        <p14:creationId xmlns:p14="http://schemas.microsoft.com/office/powerpoint/2010/main" val="354981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Характеристика отряда: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Начало деятельности: 2014 года</a:t>
            </a:r>
          </a:p>
          <a:p>
            <a:pPr marL="0" indent="0">
              <a:buNone/>
            </a:pPr>
            <a:r>
              <a:rPr lang="ru-RU" dirty="0" smtClean="0"/>
              <a:t>Количественный состав актива отряда: 70 человек</a:t>
            </a:r>
          </a:p>
          <a:p>
            <a:pPr marL="0" indent="0">
              <a:buNone/>
            </a:pPr>
            <a:r>
              <a:rPr lang="ru-RU" dirty="0" smtClean="0"/>
              <a:t>Возрастная группа: 16-20 лет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https://pp.userapi.com/c840332/v840332010/7df75/8vKOReOpv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445" y="3069769"/>
            <a:ext cx="3597245" cy="640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2" y="4216400"/>
            <a:ext cx="4031851" cy="26879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67" y="772861"/>
            <a:ext cx="1627586" cy="8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6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Направления деятельности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Социальное</a:t>
            </a:r>
          </a:p>
          <a:p>
            <a:r>
              <a:rPr lang="ru-RU" dirty="0" smtClean="0"/>
              <a:t>Экологическое</a:t>
            </a:r>
          </a:p>
          <a:p>
            <a:r>
              <a:rPr lang="ru-RU" dirty="0" smtClean="0"/>
              <a:t>Событийное</a:t>
            </a:r>
          </a:p>
          <a:p>
            <a:r>
              <a:rPr lang="ru-RU" dirty="0" smtClean="0"/>
              <a:t>Патриотическое</a:t>
            </a:r>
          </a:p>
          <a:p>
            <a:r>
              <a:rPr lang="ru-RU" dirty="0" smtClean="0"/>
              <a:t>Профилактическое</a:t>
            </a:r>
          </a:p>
          <a:p>
            <a:r>
              <a:rPr lang="ru-RU" dirty="0" smtClean="0"/>
              <a:t>Спортивное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67" y="772861"/>
            <a:ext cx="1627586" cy="8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5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37358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Основные проекты </a:t>
            </a:r>
            <a:r>
              <a:rPr lang="ru-RU" b="1" dirty="0"/>
              <a:t>д</a:t>
            </a:r>
            <a:r>
              <a:rPr lang="ru-RU" b="1" dirty="0" smtClean="0"/>
              <a:t>обровольческого движения техникума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698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Экологические проекты:</a:t>
            </a:r>
          </a:p>
          <a:p>
            <a:pPr marL="0" indent="0">
              <a:buNone/>
            </a:pPr>
            <a:r>
              <a:rPr lang="ru-RU" b="1" dirty="0" smtClean="0"/>
              <a:t>«Токсичные подснежники» </a:t>
            </a:r>
            <a:r>
              <a:rPr lang="ru-RU" dirty="0" smtClean="0"/>
              <a:t>- реализуется с 2016 года. </a:t>
            </a:r>
            <a:r>
              <a:rPr lang="ru-RU" b="1" dirty="0" smtClean="0"/>
              <a:t>Цель:</a:t>
            </a:r>
            <a:r>
              <a:rPr lang="ru-RU" dirty="0" smtClean="0"/>
              <a:t> обнаружение и ликвидация незаконных свалок города и района. </a:t>
            </a:r>
            <a:r>
              <a:rPr lang="ru-RU" b="1" dirty="0" smtClean="0"/>
              <a:t>Средства:</a:t>
            </a:r>
            <a:r>
              <a:rPr lang="ru-RU" dirty="0" smtClean="0"/>
              <a:t> привлечение внимания общественности, администрации округов, ответственных лиц, самостоятельная уборка. В 2017 году на конкурсе «</a:t>
            </a:r>
            <a:r>
              <a:rPr lang="ru-RU" dirty="0" err="1" smtClean="0"/>
              <a:t>АртПрофи</a:t>
            </a:r>
            <a:r>
              <a:rPr lang="ru-RU" dirty="0" smtClean="0"/>
              <a:t> Форум» в номинации социальные инициативы проект занял 1 место.</a:t>
            </a:r>
          </a:p>
          <a:p>
            <a:pPr marL="0" indent="0">
              <a:buNone/>
            </a:pPr>
            <a:r>
              <a:rPr lang="ru-RU" b="1" dirty="0" smtClean="0"/>
              <a:t>«</a:t>
            </a:r>
            <a:r>
              <a:rPr lang="ru-RU" b="1" dirty="0" err="1" smtClean="0"/>
              <a:t>ЧистоТех</a:t>
            </a:r>
            <a:r>
              <a:rPr lang="ru-RU" b="1" dirty="0" smtClean="0"/>
              <a:t>» </a:t>
            </a:r>
            <a:r>
              <a:rPr lang="ru-RU" dirty="0" smtClean="0"/>
              <a:t>- реализуется с 2017 года. </a:t>
            </a:r>
            <a:r>
              <a:rPr lang="ru-RU" b="1" dirty="0" smtClean="0"/>
              <a:t>Цель: </a:t>
            </a:r>
            <a:r>
              <a:rPr lang="ru-RU" dirty="0" smtClean="0"/>
              <a:t>сформировать навык раздельного сбора мусора у студентов техникума. </a:t>
            </a:r>
            <a:r>
              <a:rPr lang="ru-RU" b="1" dirty="0" smtClean="0"/>
              <a:t>Средства:</a:t>
            </a:r>
            <a:r>
              <a:rPr lang="ru-RU" dirty="0" smtClean="0"/>
              <a:t> ежемесячный сбор вторсырья в техникуме (бумага, батарейки, пластик). На конкурсе «</a:t>
            </a:r>
            <a:r>
              <a:rPr lang="ru-RU" dirty="0" err="1" smtClean="0"/>
              <a:t>Артпрофи</a:t>
            </a:r>
            <a:r>
              <a:rPr lang="ru-RU" dirty="0" smtClean="0"/>
              <a:t> Форум», в номинации социальная инициатива проект занял 2 место.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59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82329"/>
            <a:ext cx="9601196" cy="1303867"/>
          </a:xfrm>
        </p:spPr>
        <p:txBody>
          <a:bodyPr/>
          <a:lstStyle/>
          <a:p>
            <a:r>
              <a:rPr lang="ru-RU" b="1" dirty="0" smtClean="0"/>
              <a:t>Патриотический проект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55801"/>
            <a:ext cx="10515600" cy="503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 smtClean="0"/>
              <a:t>Проект восстановления памяти героев Великой отечественной войны «ДИВИЗИЯ».</a:t>
            </a:r>
          </a:p>
          <a:p>
            <a:pPr marL="0" indent="0">
              <a:buNone/>
            </a:pPr>
            <a:r>
              <a:rPr lang="ru-RU" dirty="0" smtClean="0"/>
              <a:t>Проект реализуется с Ноября 2017 года. В декабре 2017 года на Межрегиональном патриотическом форуме «Проявление патриотизма и гражданственности в молодежной среде» проект занял 3 место. </a:t>
            </a:r>
          </a:p>
          <a:p>
            <a:pPr marL="0" indent="0">
              <a:buNone/>
            </a:pPr>
            <a:r>
              <a:rPr lang="ru-RU" b="1" dirty="0" smtClean="0"/>
              <a:t>Цель: </a:t>
            </a:r>
            <a:r>
              <a:rPr lang="ru-RU" dirty="0" smtClean="0"/>
              <a:t>восстановить данные и увековечить на мемориальных досках города имена земляков служивших в первом формировании 153 стрелковой дивизии. </a:t>
            </a:r>
          </a:p>
          <a:p>
            <a:pPr marL="0" indent="0">
              <a:buNone/>
            </a:pPr>
            <a:r>
              <a:rPr lang="ru-RU" b="1" dirty="0" smtClean="0"/>
              <a:t>Средства: </a:t>
            </a:r>
            <a:r>
              <a:rPr lang="ru-RU" dirty="0" smtClean="0"/>
              <a:t>работа с архивами, мемориальными памятниками, поиск родственников, создание электронной базы 153 стрелковой дивизии.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94597"/>
            <a:ext cx="1627586" cy="8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9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296905"/>
            <a:ext cx="9601196" cy="1303867"/>
          </a:xfrm>
        </p:spPr>
        <p:txBody>
          <a:bodyPr/>
          <a:lstStyle/>
          <a:p>
            <a:r>
              <a:rPr lang="ru-RU" b="1" dirty="0" smtClean="0"/>
              <a:t>В планах на май – июнь 2018 года.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89155"/>
            <a:ext cx="10515600" cy="4631960"/>
          </a:xfrm>
        </p:spPr>
        <p:txBody>
          <a:bodyPr>
            <a:normAutofit/>
          </a:bodyPr>
          <a:lstStyle/>
          <a:p>
            <a:r>
              <a:rPr lang="ru-RU" sz="3500" dirty="0" smtClean="0"/>
              <a:t>Более широкое развитие профилактического направления </a:t>
            </a:r>
          </a:p>
          <a:p>
            <a:r>
              <a:rPr lang="ru-RU" sz="3500" dirty="0" smtClean="0"/>
              <a:t>Реализация еще двух проектов с рабочими названиями:                                                                  </a:t>
            </a:r>
            <a:r>
              <a:rPr lang="ru-RU" sz="3500" b="1" dirty="0" smtClean="0"/>
              <a:t>«ПРОРЫВ» </a:t>
            </a:r>
            <a:r>
              <a:rPr lang="ru-RU" sz="3500" dirty="0" smtClean="0"/>
              <a:t>-профориентация школьников;                                     </a:t>
            </a:r>
            <a:r>
              <a:rPr lang="ru-RU" sz="3500" dirty="0"/>
              <a:t> </a:t>
            </a:r>
            <a:r>
              <a:rPr lang="ru-RU" sz="3500" dirty="0" smtClean="0"/>
              <a:t>                                             </a:t>
            </a:r>
            <a:r>
              <a:rPr lang="ru-RU" sz="3500" b="1" dirty="0" smtClean="0"/>
              <a:t>«Знак здоровья» </a:t>
            </a:r>
            <a:r>
              <a:rPr lang="ru-RU" sz="3500" dirty="0" smtClean="0"/>
              <a:t>- профилактический проект (против </a:t>
            </a:r>
            <a:r>
              <a:rPr lang="ru-RU" sz="3500" dirty="0" err="1" smtClean="0"/>
              <a:t>табакокурение</a:t>
            </a:r>
            <a:r>
              <a:rPr lang="ru-RU" sz="3500" dirty="0" smtClean="0"/>
              <a:t>).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0221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Награды и благодарственные отряда</a:t>
            </a:r>
            <a:endParaRPr lang="ru-RU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2489" y="2139452"/>
            <a:ext cx="2412483" cy="331787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0123" y="2079886"/>
            <a:ext cx="2562939" cy="35247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990" y="2592148"/>
            <a:ext cx="2498034" cy="34355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72" y="2621387"/>
            <a:ext cx="2476774" cy="34062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5" y="551530"/>
            <a:ext cx="1627586" cy="8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Награды и благодарственные отряда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2" y="2479086"/>
            <a:ext cx="2642584" cy="36343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37" y="2479086"/>
            <a:ext cx="2782982" cy="38274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97" y="2550113"/>
            <a:ext cx="2590940" cy="3563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483" y="2550113"/>
            <a:ext cx="2005206" cy="3563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2" y="551530"/>
            <a:ext cx="1627586" cy="8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9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274</TotalTime>
  <Words>428</Words>
  <Application>Microsoft Office PowerPoint</Application>
  <PresentationFormat>Широкоэкранный</PresentationFormat>
  <Paragraphs>50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Garamond</vt:lpstr>
      <vt:lpstr>Натуральные материалы</vt:lpstr>
      <vt:lpstr>Презентация PowerPoint</vt:lpstr>
      <vt:lpstr>Презентация PowerPoint</vt:lpstr>
      <vt:lpstr>Характеристика отряда:</vt:lpstr>
      <vt:lpstr>Направления деятельности</vt:lpstr>
      <vt:lpstr>Основные проекты добровольческого движения техникума</vt:lpstr>
      <vt:lpstr>Патриотический проект</vt:lpstr>
      <vt:lpstr>В планах на май – июнь 2018 года.</vt:lpstr>
      <vt:lpstr>Награды и благодарственные отряда</vt:lpstr>
      <vt:lpstr>Награды и благодарственные отряда</vt:lpstr>
      <vt:lpstr>Благодарственные руководителя отряда</vt:lpstr>
      <vt:lpstr>Презентация PowerPoint</vt:lpstr>
      <vt:lpstr>Фотогалерея отряда</vt:lpstr>
      <vt:lpstr>Фотогалерея отряда</vt:lpstr>
      <vt:lpstr>2016-2017</vt:lpstr>
      <vt:lpstr>Волонтеры в Детском доме №66</vt:lpstr>
      <vt:lpstr>Вручение благодарностей Международный День волонтера</vt:lpstr>
      <vt:lpstr>Детский праздник «Золотая Осень»</vt:lpstr>
      <vt:lpstr>Губернаторская ёлка 2016</vt:lpstr>
      <vt:lpstr>Областные Соревнования «юный спасатель»</vt:lpstr>
      <vt:lpstr>«Жемчужина Сибири» всероссийские соревнования по лыжным гонкам </vt:lpstr>
      <vt:lpstr>2017 - 2018</vt:lpstr>
      <vt:lpstr>День пожилого человека. Волонтеры поздравляют пенсионеров вышедших на заслуженный отдых в стенах техникума</vt:lpstr>
      <vt:lpstr>Флешь моб, совместно с Медицинским колледжем «За здоровый образ жизни»</vt:lpstr>
      <vt:lpstr>Волонтеры на профориентационном форуме «ПрофиБудуЯ 2017»</vt:lpstr>
      <vt:lpstr>Волонтеры принимают вторсырья в рамках ежемесячной акции по сбору вторсырья  «ЧистоТех»</vt:lpstr>
      <vt:lpstr>Волонтеры на профориентационном форуме для лиц с ОВЗ «Поступай правильно»</vt:lpstr>
      <vt:lpstr>Открытие года  Добровольца и Волонтера в ГАПОУ «ТТСИиГХ»</vt:lpstr>
      <vt:lpstr>Презентация PowerPoint</vt:lpstr>
      <vt:lpstr>Связка!  В едином порыве добра!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Добровольческий отряд «СВЯЗКА»</dc:title>
  <dc:creator>403</dc:creator>
  <cp:lastModifiedBy>403</cp:lastModifiedBy>
  <cp:revision>22</cp:revision>
  <cp:lastPrinted>2018-05-03T06:38:07Z</cp:lastPrinted>
  <dcterms:created xsi:type="dcterms:W3CDTF">2018-04-28T06:25:18Z</dcterms:created>
  <dcterms:modified xsi:type="dcterms:W3CDTF">2018-05-03T07:28:23Z</dcterms:modified>
</cp:coreProperties>
</file>