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06" autoAdjust="0"/>
    <p:restoredTop sz="94660"/>
  </p:normalViewPr>
  <p:slideViewPr>
    <p:cSldViewPr snapToGrid="0">
      <p:cViewPr>
        <p:scale>
          <a:sx n="75" d="100"/>
          <a:sy n="75" d="100"/>
        </p:scale>
        <p:origin x="552" y="-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142B-5E37-40AD-A5DF-DB9E7F6F180C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8A687-2681-4F7B-9520-DF0B77EEF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297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142B-5E37-40AD-A5DF-DB9E7F6F180C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8A687-2681-4F7B-9520-DF0B77EEF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695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142B-5E37-40AD-A5DF-DB9E7F6F180C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8A687-2681-4F7B-9520-DF0B77EEF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38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142B-5E37-40AD-A5DF-DB9E7F6F180C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8A687-2681-4F7B-9520-DF0B77EEF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589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142B-5E37-40AD-A5DF-DB9E7F6F180C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8A687-2681-4F7B-9520-DF0B77EEF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042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142B-5E37-40AD-A5DF-DB9E7F6F180C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8A687-2681-4F7B-9520-DF0B77EEF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426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142B-5E37-40AD-A5DF-DB9E7F6F180C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8A687-2681-4F7B-9520-DF0B77EEF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860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142B-5E37-40AD-A5DF-DB9E7F6F180C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8A687-2681-4F7B-9520-DF0B77EEF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919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142B-5E37-40AD-A5DF-DB9E7F6F180C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8A687-2681-4F7B-9520-DF0B77EEF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566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142B-5E37-40AD-A5DF-DB9E7F6F180C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8A687-2681-4F7B-9520-DF0B77EEF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8131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142B-5E37-40AD-A5DF-DB9E7F6F180C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8A687-2681-4F7B-9520-DF0B77EEF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576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8142B-5E37-40AD-A5DF-DB9E7F6F180C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8A687-2681-4F7B-9520-DF0B77EEF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5734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14500" y="2163763"/>
            <a:ext cx="9144000" cy="2387600"/>
          </a:xfrm>
        </p:spPr>
        <p:txBody>
          <a:bodyPr>
            <a:normAutofit/>
          </a:bodyPr>
          <a:lstStyle/>
          <a:p>
            <a:r>
              <a:rPr lang="ru-RU" sz="8000" b="1" dirty="0" smtClean="0">
                <a:solidFill>
                  <a:srgbClr val="FF0000"/>
                </a:solidFill>
              </a:rPr>
              <a:t>Отчет работы кабинета психолога </a:t>
            </a:r>
            <a:endParaRPr lang="ru-RU" sz="8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8499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400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6000" y="11525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Консультативная работа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1200" y="2793999"/>
            <a:ext cx="10515600" cy="39544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 smtClean="0"/>
              <a:t>Всего консультаций проведено 84</a:t>
            </a:r>
          </a:p>
          <a:p>
            <a:pPr marL="0" indent="0" algn="ctr">
              <a:buNone/>
            </a:pPr>
            <a:r>
              <a:rPr lang="ru-RU" sz="4000" b="1" dirty="0" smtClean="0"/>
              <a:t>Студенты: 60 </a:t>
            </a:r>
          </a:p>
          <a:p>
            <a:pPr marL="0" indent="0" algn="ctr">
              <a:buNone/>
            </a:pPr>
            <a:r>
              <a:rPr lang="ru-RU" sz="4000" b="1" dirty="0" smtClean="0"/>
              <a:t>Родители: 14</a:t>
            </a:r>
          </a:p>
          <a:p>
            <a:pPr marL="0" indent="0" algn="ctr">
              <a:buNone/>
            </a:pPr>
            <a:r>
              <a:rPr lang="ru-RU" sz="4000" b="1" dirty="0" smtClean="0"/>
              <a:t>Педагогический состав: 10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3800510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4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Студенты состоящие на учете кабинета психолога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numCol="2">
            <a:normAutofit lnSpcReduction="10000"/>
          </a:bodyPr>
          <a:lstStyle/>
          <a:p>
            <a:pPr lvl="0" algn="ctr"/>
            <a:r>
              <a:rPr lang="ru-RU" dirty="0" err="1"/>
              <a:t>Турунбаев</a:t>
            </a:r>
            <a:r>
              <a:rPr lang="ru-RU" dirty="0"/>
              <a:t> </a:t>
            </a:r>
            <a:r>
              <a:rPr lang="ru-RU" dirty="0" err="1"/>
              <a:t>Калымбек</a:t>
            </a:r>
            <a:r>
              <a:rPr lang="ru-RU" dirty="0"/>
              <a:t> </a:t>
            </a:r>
          </a:p>
          <a:p>
            <a:pPr lvl="0" algn="ctr"/>
            <a:r>
              <a:rPr lang="ru-RU" dirty="0" err="1"/>
              <a:t>Ибатулин</a:t>
            </a:r>
            <a:r>
              <a:rPr lang="ru-RU" dirty="0"/>
              <a:t> Расул</a:t>
            </a:r>
          </a:p>
          <a:p>
            <a:pPr lvl="0" algn="ctr"/>
            <a:r>
              <a:rPr lang="ru-RU" dirty="0" err="1"/>
              <a:t>Молоков</a:t>
            </a:r>
            <a:r>
              <a:rPr lang="ru-RU" dirty="0"/>
              <a:t> Павел</a:t>
            </a:r>
          </a:p>
          <a:p>
            <a:pPr lvl="0" algn="ctr"/>
            <a:r>
              <a:rPr lang="ru-RU" dirty="0" err="1"/>
              <a:t>Куртупов</a:t>
            </a:r>
            <a:r>
              <a:rPr lang="ru-RU" dirty="0"/>
              <a:t> Александр</a:t>
            </a:r>
          </a:p>
          <a:p>
            <a:pPr lvl="0" algn="ctr"/>
            <a:r>
              <a:rPr lang="ru-RU" dirty="0" err="1"/>
              <a:t>Гец</a:t>
            </a:r>
            <a:r>
              <a:rPr lang="ru-RU" dirty="0"/>
              <a:t> Вадим</a:t>
            </a:r>
          </a:p>
          <a:p>
            <a:pPr lvl="0" algn="ctr"/>
            <a:r>
              <a:rPr lang="ru-RU" dirty="0"/>
              <a:t>Усик </a:t>
            </a:r>
            <a:r>
              <a:rPr lang="ru-RU" dirty="0" err="1"/>
              <a:t>Сергец</a:t>
            </a:r>
            <a:endParaRPr lang="ru-RU" dirty="0"/>
          </a:p>
          <a:p>
            <a:pPr lvl="0" algn="ctr"/>
            <a:r>
              <a:rPr lang="ru-RU" dirty="0" err="1"/>
              <a:t>Баватдинов</a:t>
            </a:r>
            <a:r>
              <a:rPr lang="ru-RU" dirty="0"/>
              <a:t> Юрий</a:t>
            </a:r>
          </a:p>
          <a:p>
            <a:pPr lvl="0" algn="ctr"/>
            <a:r>
              <a:rPr lang="ru-RU" dirty="0" err="1"/>
              <a:t>Кодирова</a:t>
            </a:r>
            <a:r>
              <a:rPr lang="ru-RU" dirty="0"/>
              <a:t> </a:t>
            </a:r>
            <a:r>
              <a:rPr lang="ru-RU" dirty="0" err="1"/>
              <a:t>Малинахон</a:t>
            </a:r>
            <a:endParaRPr lang="ru-RU" dirty="0"/>
          </a:p>
          <a:p>
            <a:pPr lvl="0" algn="ctr"/>
            <a:r>
              <a:rPr lang="ru-RU" dirty="0"/>
              <a:t>Талипов Дмитрий</a:t>
            </a:r>
          </a:p>
          <a:p>
            <a:pPr lvl="0" algn="ctr"/>
            <a:r>
              <a:rPr lang="ru-RU" dirty="0"/>
              <a:t>Рустэмов </a:t>
            </a:r>
            <a:r>
              <a:rPr lang="ru-RU" dirty="0" err="1"/>
              <a:t>Тамирлан</a:t>
            </a:r>
            <a:endParaRPr lang="ru-RU" dirty="0"/>
          </a:p>
          <a:p>
            <a:pPr lvl="0" algn="ctr"/>
            <a:r>
              <a:rPr lang="ru-RU" dirty="0" err="1"/>
              <a:t>Бересенева</a:t>
            </a:r>
            <a:r>
              <a:rPr lang="ru-RU" dirty="0"/>
              <a:t> Анастасия</a:t>
            </a:r>
          </a:p>
          <a:p>
            <a:pPr lvl="0" algn="ctr"/>
            <a:r>
              <a:rPr lang="ru-RU" dirty="0" err="1"/>
              <a:t>Заракушев</a:t>
            </a:r>
            <a:r>
              <a:rPr lang="ru-RU" dirty="0"/>
              <a:t> Алексей</a:t>
            </a:r>
          </a:p>
          <a:p>
            <a:pPr algn="ctr"/>
            <a:r>
              <a:rPr lang="ru-RU" dirty="0"/>
              <a:t>Сальников </a:t>
            </a:r>
            <a:r>
              <a:rPr lang="ru-RU" dirty="0" smtClean="0"/>
              <a:t>Сергей</a:t>
            </a:r>
          </a:p>
          <a:p>
            <a:pPr algn="ctr"/>
            <a:r>
              <a:rPr lang="ru-RU" dirty="0" err="1"/>
              <a:t>Гуреев</a:t>
            </a:r>
            <a:r>
              <a:rPr lang="ru-RU" dirty="0"/>
              <a:t> Богдан </a:t>
            </a:r>
          </a:p>
          <a:p>
            <a:pPr lvl="0" algn="ctr"/>
            <a:r>
              <a:rPr lang="ru-RU" dirty="0" err="1"/>
              <a:t>Бурганов</a:t>
            </a:r>
            <a:r>
              <a:rPr lang="ru-RU" dirty="0"/>
              <a:t> Эдуард</a:t>
            </a:r>
          </a:p>
          <a:p>
            <a:pPr lvl="0" algn="ctr"/>
            <a:r>
              <a:rPr lang="ru-RU" dirty="0"/>
              <a:t>Лесков Олег</a:t>
            </a:r>
          </a:p>
          <a:p>
            <a:pPr lvl="0" algn="ctr"/>
            <a:r>
              <a:rPr lang="ru-RU" dirty="0" err="1"/>
              <a:t>Абдульманов</a:t>
            </a:r>
            <a:r>
              <a:rPr lang="ru-RU" dirty="0"/>
              <a:t> Руслан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44848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2" y="5429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Волонтерское движение</a:t>
            </a:r>
            <a:endParaRPr lang="ru-RU" sz="54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2472324"/>
              </p:ext>
            </p:extLst>
          </p:nvPr>
        </p:nvGraphicFramePr>
        <p:xfrm>
          <a:off x="838201" y="1690686"/>
          <a:ext cx="10515600" cy="4809433"/>
        </p:xfrm>
        <a:graphic>
          <a:graphicData uri="http://schemas.openxmlformats.org/drawingml/2006/table">
            <a:tbl>
              <a:tblPr firstRow="1" firstCol="1" bandRow="1"/>
              <a:tblGrid>
                <a:gridCol w="10515600"/>
              </a:tblGrid>
              <a:tr h="9679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 волонтерский отряд насчитывает 25 человек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Мероприятия в которых участвовали волонтеры:</a:t>
                      </a:r>
                      <a:endParaRPr lang="ru-RU" sz="3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4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Осенняя ярмарка «Урожай 2015»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43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Социологический опрос в рамках областной профилактической акции, приуроченной к областному Дню трезвости.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4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Профориентационный</a:t>
                      </a: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фестиваль «</a:t>
                      </a:r>
                      <a:r>
                        <a:rPr lang="ru-RU" sz="20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ПрофиБудуЯ</a:t>
                      </a: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3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Всероссийский соревнования по лыжным гонкам среди юниоров и юниорок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4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Губернаторская ёлка 2016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6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Открытие ледового городка на площади «400-летия Тюмени»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4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Утренники для детей в </a:t>
                      </a:r>
                      <a:r>
                        <a:rPr lang="ru-RU" sz="20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ДТиС</a:t>
                      </a: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«Пионер»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4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Фестиваль добровольчества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4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Профилактическая акция «Ценна каждая жизнь»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79056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400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137</Words>
  <Application>Microsoft Office PowerPoint</Application>
  <PresentationFormat>Широкоэкранный</PresentationFormat>
  <Paragraphs>36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Отчет работы кабинета психолога </vt:lpstr>
      <vt:lpstr>Консультативная работа</vt:lpstr>
      <vt:lpstr>Студенты состоящие на учете кабинета психолога</vt:lpstr>
      <vt:lpstr>Волонтерское движение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работы кабинета психолога</dc:title>
  <dc:creator>Григорий Демин</dc:creator>
  <cp:lastModifiedBy>Григорий Демин</cp:lastModifiedBy>
  <cp:revision>3</cp:revision>
  <dcterms:created xsi:type="dcterms:W3CDTF">2015-12-30T03:48:04Z</dcterms:created>
  <dcterms:modified xsi:type="dcterms:W3CDTF">2015-12-30T04:42:37Z</dcterms:modified>
</cp:coreProperties>
</file>