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60" r:id="rId5"/>
    <p:sldId id="268" r:id="rId6"/>
    <p:sldId id="269" r:id="rId7"/>
    <p:sldId id="270" r:id="rId8"/>
    <p:sldId id="271" r:id="rId9"/>
    <p:sldId id="272" r:id="rId10"/>
    <p:sldId id="261" r:id="rId11"/>
    <p:sldId id="263" r:id="rId12"/>
    <p:sldId id="264" r:id="rId13"/>
    <p:sldId id="265" r:id="rId14"/>
    <p:sldId id="266" r:id="rId15"/>
    <p:sldId id="267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00AE62-3AB9-45E4-A2FC-838EA15EE36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995BAB-23E4-4348-9F51-CC155B38EFBD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6254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AE62-3AB9-45E4-A2FC-838EA15EE36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BAB-23E4-4348-9F51-CC155B38E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9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AE62-3AB9-45E4-A2FC-838EA15EE36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BAB-23E4-4348-9F51-CC155B38E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AE62-3AB9-45E4-A2FC-838EA15EE36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BAB-23E4-4348-9F51-CC155B38E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2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00AE62-3AB9-45E4-A2FC-838EA15EE36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995BAB-23E4-4348-9F51-CC155B38EF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40891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AE62-3AB9-45E4-A2FC-838EA15EE36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BAB-23E4-4348-9F51-CC155B38E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9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AE62-3AB9-45E4-A2FC-838EA15EE36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BAB-23E4-4348-9F51-CC155B38E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7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AE62-3AB9-45E4-A2FC-838EA15EE36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BAB-23E4-4348-9F51-CC155B38E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3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AE62-3AB9-45E4-A2FC-838EA15EE36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BAB-23E4-4348-9F51-CC155B38E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2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00AE62-3AB9-45E4-A2FC-838EA15EE36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995BAB-23E4-4348-9F51-CC155B38EF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684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00AE62-3AB9-45E4-A2FC-838EA15EE36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995BAB-23E4-4348-9F51-CC155B38EF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483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C00AE62-3AB9-45E4-A2FC-838EA15EE36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3995BAB-23E4-4348-9F51-CC155B38EF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281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Развитие творческих  способностей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2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Высокий интеллект</a:t>
            </a:r>
            <a:br>
              <a:rPr lang="ru-RU" dirty="0" smtClean="0"/>
            </a:br>
            <a:r>
              <a:rPr lang="ru-RU" dirty="0" smtClean="0"/>
              <a:t>Кругозор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dirty="0" smtClean="0"/>
              <a:t>Упражнение </a:t>
            </a:r>
          </a:p>
          <a:p>
            <a:pPr marL="0" indent="0" algn="ctr">
              <a:buNone/>
            </a:pPr>
            <a:r>
              <a:rPr lang="ru-RU" sz="3500" dirty="0" smtClean="0"/>
              <a:t>«Неизвестная презентация на тему!»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30915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Доклад на тему «Этапы приготовления пельменей»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77" y="2286000"/>
            <a:ext cx="8028446" cy="3581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5" y="-31164"/>
            <a:ext cx="11001828" cy="6884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1" y="-32657"/>
            <a:ext cx="9216571" cy="6912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Доклад на тему </a:t>
            </a:r>
            <a:br>
              <a:rPr lang="ru-RU" dirty="0" smtClean="0"/>
            </a:br>
            <a:r>
              <a:rPr lang="ru-RU" dirty="0" smtClean="0"/>
              <a:t>«Особенности студенческого взаимодействия»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28" y="75435"/>
            <a:ext cx="10138363" cy="6782565"/>
          </a:xfrm>
        </p:spPr>
      </p:pic>
    </p:spTree>
    <p:extLst>
      <p:ext uri="{BB962C8B-B14F-4D97-AF65-F5344CB8AC3E}">
        <p14:creationId xmlns:p14="http://schemas.microsoft.com/office/powerpoint/2010/main" val="25804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0" y="7966"/>
            <a:ext cx="9144000" cy="68500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617"/>
            <a:ext cx="10895012" cy="6809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7" y="-87086"/>
            <a:ext cx="9303657" cy="69777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0" y="-7536"/>
            <a:ext cx="10000340" cy="69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0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83" y="25278"/>
            <a:ext cx="10286635" cy="6847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" y="-442215"/>
            <a:ext cx="10972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Доклад на тему</a:t>
            </a:r>
            <a:br>
              <a:rPr lang="ru-RU" dirty="0" smtClean="0"/>
            </a:br>
            <a:r>
              <a:rPr lang="ru-RU" dirty="0" smtClean="0"/>
              <a:t>«Производство зубных щёток в промышленном масштабе»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4" y="-81977"/>
            <a:ext cx="10944724" cy="684045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31" y="25278"/>
            <a:ext cx="7030046" cy="70300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" y="485568"/>
            <a:ext cx="11653800" cy="60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" y="0"/>
            <a:ext cx="12278951" cy="67346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Доклад на тему «Как подготовить себя к экзамену»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34" y="163768"/>
            <a:ext cx="10938464" cy="68365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6" y="32777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57" y="46282"/>
            <a:ext cx="9797818" cy="6929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7" y="36122"/>
            <a:ext cx="11408228" cy="6851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" y="70930"/>
            <a:ext cx="11988800" cy="5994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40" y="46282"/>
            <a:ext cx="10401435" cy="68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Что такое творчество?</a:t>
            </a:r>
          </a:p>
          <a:p>
            <a:r>
              <a:rPr lang="ru-RU" sz="4000" dirty="0" smtClean="0"/>
              <a:t>Имеете ли вы творческий потенциал?</a:t>
            </a:r>
          </a:p>
          <a:p>
            <a:r>
              <a:rPr lang="ru-RU" sz="4000" dirty="0" smtClean="0"/>
              <a:t>Знаете ли вы как развить свой творческий потенциал?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183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П</a:t>
            </a:r>
            <a:r>
              <a:rPr lang="ru-RU" sz="3000" dirty="0" smtClean="0"/>
              <a:t>роцесс деятельности, создающий качественно новые материальные и духовные ценности или итог создания объективно нового. </a:t>
            </a:r>
          </a:p>
          <a:p>
            <a:r>
              <a:rPr lang="ru-RU" sz="3000" dirty="0" smtClean="0"/>
              <a:t>Основной критерий, отличающий творчество от изготовления (производства), — уникальность его результата.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015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Факторы развития креативности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составляющие творче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92" y="1736630"/>
            <a:ext cx="6233943" cy="512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Творческий потенциал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905" y="260648"/>
            <a:ext cx="9036496" cy="4882554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 smtClean="0"/>
              <a:t/>
            </a:r>
            <a:br>
              <a:rPr lang="ru-RU" sz="3500" b="1" dirty="0" smtClean="0"/>
            </a:br>
            <a:r>
              <a:rPr lang="ru-RU" sz="3500" b="1" dirty="0"/>
              <a:t/>
            </a:r>
            <a:br>
              <a:rPr lang="ru-RU" sz="3500" b="1" dirty="0"/>
            </a:br>
            <a:r>
              <a:rPr lang="ru-RU" sz="3500" b="1" dirty="0" err="1" smtClean="0"/>
              <a:t>Мотива́ция</a:t>
            </a:r>
            <a:r>
              <a:rPr lang="ru-RU" sz="3500" dirty="0"/>
              <a:t> (от лат. </a:t>
            </a:r>
            <a:r>
              <a:rPr lang="ru-RU" sz="3500" i="1" dirty="0" err="1"/>
              <a:t>movere</a:t>
            </a:r>
            <a:r>
              <a:rPr lang="ru-RU" sz="3500" dirty="0"/>
              <a:t>) — побуждение к действия; психофизиологический процесс, управляющий поведением человека, задающий его направленность, организацию, активность и устойчивость; способность человека деятельно удовлетворять свои потребности.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14772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мотивации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41240" y="2133600"/>
            <a:ext cx="874846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222222"/>
                </a:solidFill>
                <a:latin typeface="Arial" panose="020B0604020202020204" pitchFamily="34" charset="0"/>
              </a:rPr>
              <a:t>Внешняя мотивация</a:t>
            </a:r>
            <a:r>
              <a:rPr lang="ru-RU" sz="2500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sz="2500" dirty="0" err="1">
                <a:solidFill>
                  <a:srgbClr val="222222"/>
                </a:solidFill>
                <a:latin typeface="Arial" panose="020B0604020202020204" pitchFamily="34" charset="0"/>
              </a:rPr>
              <a:t>экстринсивная</a:t>
            </a:r>
            <a:r>
              <a:rPr lang="ru-RU" sz="2500" dirty="0">
                <a:solidFill>
                  <a:srgbClr val="222222"/>
                </a:solidFill>
                <a:latin typeface="Arial" panose="020B0604020202020204" pitchFamily="34" charset="0"/>
              </a:rPr>
              <a:t>) — мотивация, не связанная с содержанием определённой деятельности, но обусловленная внешними по отношению к субъекту обстоятельствами.</a:t>
            </a:r>
          </a:p>
          <a:p>
            <a:r>
              <a:rPr lang="ru-RU" sz="2500" b="1" dirty="0">
                <a:solidFill>
                  <a:srgbClr val="222222"/>
                </a:solidFill>
                <a:latin typeface="Arial" panose="020B0604020202020204" pitchFamily="34" charset="0"/>
              </a:rPr>
              <a:t>Внутренняя мотивация</a:t>
            </a:r>
            <a:r>
              <a:rPr lang="ru-RU" sz="2500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sz="2500" dirty="0" err="1">
                <a:solidFill>
                  <a:srgbClr val="222222"/>
                </a:solidFill>
                <a:latin typeface="Arial" panose="020B0604020202020204" pitchFamily="34" charset="0"/>
              </a:rPr>
              <a:t>интринсивная</a:t>
            </a:r>
            <a:r>
              <a:rPr lang="ru-RU" sz="2500" dirty="0">
                <a:solidFill>
                  <a:srgbClr val="222222"/>
                </a:solidFill>
                <a:latin typeface="Arial" panose="020B0604020202020204" pitchFamily="34" charset="0"/>
              </a:rPr>
              <a:t>) — мотивация, связанная не с внешними обстоятельствами, а с самим содержанием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1777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МАСЛОУ НЕ ОБМАНЕШЬ</a:t>
            </a:r>
            <a:endParaRPr lang="ru-RU" dirty="0"/>
          </a:p>
        </p:txBody>
      </p:sp>
      <p:pic>
        <p:nvPicPr>
          <p:cNvPr id="3074" name="Picture 2" descr="https://tapoc.trbo.yandex.net/tapoc_secure_proxy/2a08039cfa162611c7b95f23c23e0757?url=http%3A%2F%2Fwww.dk.ru%2Fsystem%2Fimages%2Fblog_post_images%2F000%2F032%2F904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687042"/>
            <a:ext cx="7017730" cy="51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https://tapoc.trbo.yandex.net/tapoc_secure_proxy/98c1e063e62af1870018ae614bbea53c?url=https%3A%2F%2Fi.novgorod.ru%2Fcaq%2Ffiles%2F9%2F7%2F9%2F6979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tapoc.trbo.yandex.net/tapoc_secure_proxy/98c1e063e62af1870018ae614bbea53c?url=https%3A%2F%2Fi.novgorod.ru%2Fcaq%2Ffiles%2F9%2F7%2F9%2F6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79" y="160338"/>
            <a:ext cx="6732241" cy="68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65" y="0"/>
            <a:ext cx="6084168" cy="8001195"/>
          </a:xfrm>
        </p:spPr>
      </p:pic>
    </p:spTree>
    <p:extLst>
      <p:ext uri="{BB962C8B-B14F-4D97-AF65-F5344CB8AC3E}">
        <p14:creationId xmlns:p14="http://schemas.microsoft.com/office/powerpoint/2010/main" val="37662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39</TotalTime>
  <Words>101</Words>
  <Application>Microsoft Office PowerPoint</Application>
  <PresentationFormat>Широкоэкранный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Franklin Gothic Book</vt:lpstr>
      <vt:lpstr>Crop</vt:lpstr>
      <vt:lpstr>Развитие творческих  способностей</vt:lpstr>
      <vt:lpstr>Творчество</vt:lpstr>
      <vt:lpstr>Факторы развития креативности</vt:lpstr>
      <vt:lpstr>Творческий потенциал</vt:lpstr>
      <vt:lpstr>  Мотива́ция (от лат. movere) — побуждение к действия; психофизиологический процесс, управляющий поведением человека, задающий его направленность, организацию, активность и устойчивость; способность человека деятельно удовлетворять свои потребности.</vt:lpstr>
      <vt:lpstr>Виды мотивации</vt:lpstr>
      <vt:lpstr>МАСЛОУ НЕ ОБМАНЕШЬ</vt:lpstr>
      <vt:lpstr>Презентация PowerPoint</vt:lpstr>
      <vt:lpstr>Презентация PowerPoint</vt:lpstr>
      <vt:lpstr>Высокий интеллект Кругозор</vt:lpstr>
      <vt:lpstr>Доклад на тему «Этапы приготовления пельменей»</vt:lpstr>
      <vt:lpstr>Доклад на тему  «Особенности студенческого взаимодействия»</vt:lpstr>
      <vt:lpstr>Презентация PowerPoint</vt:lpstr>
      <vt:lpstr>Доклад на тему «Производство зубных щёток в промышленном масштабе»</vt:lpstr>
      <vt:lpstr>Доклад на тему «Как подготовить себя к экзамену»</vt:lpstr>
      <vt:lpstr>Подведем итоги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 способностей</dc:title>
  <dc:creator>029а</dc:creator>
  <cp:lastModifiedBy>Пользователь Windows</cp:lastModifiedBy>
  <cp:revision>9</cp:revision>
  <dcterms:created xsi:type="dcterms:W3CDTF">2018-03-03T03:32:27Z</dcterms:created>
  <dcterms:modified xsi:type="dcterms:W3CDTF">2019-03-27T04:02:16Z</dcterms:modified>
</cp:coreProperties>
</file>