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60" r:id="rId5"/>
    <p:sldId id="262" r:id="rId6"/>
    <p:sldId id="263" r:id="rId7"/>
    <p:sldId id="258" r:id="rId8"/>
    <p:sldId id="259" r:id="rId9"/>
    <p:sldId id="261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64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18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61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987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31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106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2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83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8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2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93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5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5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0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05B02E-6B9A-4C8F-A8EC-37CCB041A647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D9ECA5-46F7-44E2-BCDF-6BEC48D94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9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2374710"/>
            <a:ext cx="6815669" cy="805219"/>
          </a:xfrm>
        </p:spPr>
        <p:txBody>
          <a:bodyPr/>
          <a:lstStyle/>
          <a:p>
            <a:r>
              <a:rPr lang="ru-RU" sz="4500" b="1" dirty="0" smtClean="0"/>
              <a:t>ДЕНЬ НАРОДНОГО ЕДИНСТВА</a:t>
            </a:r>
            <a:endParaRPr lang="ru-RU" sz="4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43953"/>
            <a:ext cx="6815669" cy="1839414"/>
          </a:xfrm>
        </p:spPr>
        <p:txBody>
          <a:bodyPr>
            <a:normAutofit/>
          </a:bodyPr>
          <a:lstStyle/>
          <a:p>
            <a:r>
              <a:rPr lang="ru-RU" sz="2500" dirty="0"/>
              <a:t>Идея сделать </a:t>
            </a:r>
            <a:r>
              <a:rPr lang="ru-RU" sz="2500" i="1" dirty="0"/>
              <a:t>праздничным</a:t>
            </a:r>
            <a:r>
              <a:rPr lang="ru-RU" sz="2500" dirty="0"/>
              <a:t> день 4 ноября как День народного единства была высказана Межрелигиозным советом России в сентябре 2004 года.</a:t>
            </a:r>
          </a:p>
        </p:txBody>
      </p:sp>
    </p:spTree>
    <p:extLst>
      <p:ext uri="{BB962C8B-B14F-4D97-AF65-F5344CB8AC3E}">
        <p14:creationId xmlns:p14="http://schemas.microsoft.com/office/powerpoint/2010/main" val="36506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11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Интервенция поля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16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день народного единства ис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67" y="0"/>
            <a:ext cx="12249367" cy="69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день народного единства ис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629" y="0"/>
            <a:ext cx="8720919" cy="68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1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Иностранная интервенция в России </a:t>
            </a:r>
            <a:br>
              <a:rPr lang="ru-RU" dirty="0" smtClean="0"/>
            </a:br>
            <a:r>
              <a:rPr lang="ru-RU" dirty="0" smtClean="0"/>
              <a:t>1918-1922</a:t>
            </a:r>
            <a:endParaRPr lang="ru-RU" dirty="0"/>
          </a:p>
        </p:txBody>
      </p:sp>
      <p:pic>
        <p:nvPicPr>
          <p:cNvPr id="6146" name="Picture 2" descr="Картинки по запросу Интервенты в Росс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3054350"/>
            <a:ext cx="3810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Картинки по запросу Интервенты в Росс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633" y="-1"/>
            <a:ext cx="7515367" cy="56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Интервенты в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0376" cy="693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22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день народного единства ис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78269" cy="877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Народы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8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81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Народы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80" y="0"/>
            <a:ext cx="9212239" cy="690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217</TotalTime>
  <Words>27</Words>
  <Application>Microsoft Office PowerPoint</Application>
  <PresentationFormat>Широкоэкранный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ДЕНЬ НАРОДНОГО ЕДИНСТВА</vt:lpstr>
      <vt:lpstr>Презентация PowerPoint</vt:lpstr>
      <vt:lpstr>Презентация PowerPoint</vt:lpstr>
      <vt:lpstr>Презентация PowerPoint</vt:lpstr>
      <vt:lpstr>Иностранная интервенция в России  1918-1922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dc:creator>029а</dc:creator>
  <cp:lastModifiedBy>029а</cp:lastModifiedBy>
  <cp:revision>7</cp:revision>
  <dcterms:created xsi:type="dcterms:W3CDTF">2017-11-02T02:58:46Z</dcterms:created>
  <dcterms:modified xsi:type="dcterms:W3CDTF">2017-11-02T06:36:11Z</dcterms:modified>
</cp:coreProperties>
</file>