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2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FC67D-09E1-463E-8D7A-C5AB38A146F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C935955-A7A9-49B8-816B-2EAFB6D87DD5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976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FC67D-09E1-463E-8D7A-C5AB38A146F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5955-A7A9-49B8-816B-2EAFB6D87DD5}" type="slidenum">
              <a:rPr lang="ru-RU" smtClean="0"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960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FC67D-09E1-463E-8D7A-C5AB38A146F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5955-A7A9-49B8-816B-2EAFB6D87DD5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62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FC67D-09E1-463E-8D7A-C5AB38A146F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5955-A7A9-49B8-816B-2EAFB6D87DD5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036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FC67D-09E1-463E-8D7A-C5AB38A146F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5955-A7A9-49B8-816B-2EAFB6D87DD5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2657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FC67D-09E1-463E-8D7A-C5AB38A146F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5955-A7A9-49B8-816B-2EAFB6D87DD5}" type="slidenum">
              <a:rPr lang="ru-RU" smtClean="0"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68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FC67D-09E1-463E-8D7A-C5AB38A146F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5955-A7A9-49B8-816B-2EAFB6D87DD5}" type="slidenum">
              <a:rPr lang="ru-RU" smtClean="0"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23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FC67D-09E1-463E-8D7A-C5AB38A146F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5955-A7A9-49B8-816B-2EAFB6D87DD5}" type="slidenum">
              <a:rPr lang="ru-RU" smtClean="0"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1823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FC67D-09E1-463E-8D7A-C5AB38A146F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5955-A7A9-49B8-816B-2EAFB6D87D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41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FC67D-09E1-463E-8D7A-C5AB38A146F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5955-A7A9-49B8-816B-2EAFB6D87DD5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6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C2FC67D-09E1-463E-8D7A-C5AB38A146F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35955-A7A9-49B8-816B-2EAFB6D87DD5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716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C67D-09E1-463E-8D7A-C5AB38A146F3}" type="datetimeFigureOut">
              <a:rPr lang="ru-RU" smtClean="0"/>
              <a:t>27.03.2019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C935955-A7A9-49B8-816B-2EAFB6D87DD5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24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47805"/>
            <a:ext cx="9144000" cy="1201113"/>
          </a:xfrm>
        </p:spPr>
        <p:txBody>
          <a:bodyPr/>
          <a:lstStyle/>
          <a:p>
            <a:r>
              <a:rPr lang="ru-RU" dirty="0" smtClean="0"/>
              <a:t>Деловая ИГРА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07043" y="1648918"/>
            <a:ext cx="5131633" cy="1655762"/>
          </a:xfrm>
        </p:spPr>
        <p:txBody>
          <a:bodyPr>
            <a:normAutofit/>
          </a:bodyPr>
          <a:lstStyle/>
          <a:p>
            <a:r>
              <a:rPr lang="ru-RU" sz="8000" dirty="0" smtClean="0"/>
              <a:t>ПРОРЫВ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275490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Правила игры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500" dirty="0" smtClean="0"/>
              <a:t>Правило активности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500" dirty="0" smtClean="0"/>
              <a:t>Критикуешь – предлагай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500" dirty="0" smtClean="0"/>
              <a:t>Нет ничего дороже благоразумного общения</a:t>
            </a:r>
            <a:endParaRPr lang="ru-RU" sz="4500" dirty="0"/>
          </a:p>
        </p:txBody>
      </p:sp>
    </p:spTree>
    <p:extLst>
      <p:ext uri="{BB962C8B-B14F-4D97-AF65-F5344CB8AC3E}">
        <p14:creationId xmlns:p14="http://schemas.microsoft.com/office/powerpoint/2010/main" val="3309278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8635" y="164968"/>
            <a:ext cx="9603275" cy="1049235"/>
          </a:xfrm>
        </p:spPr>
        <p:txBody>
          <a:bodyPr/>
          <a:lstStyle/>
          <a:p>
            <a:pPr algn="ctr"/>
            <a:r>
              <a:rPr lang="ru-RU" dirty="0" smtClean="0"/>
              <a:t>Таблица баллов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9581300"/>
              </p:ext>
            </p:extLst>
          </p:nvPr>
        </p:nvGraphicFramePr>
        <p:xfrm>
          <a:off x="838198" y="689585"/>
          <a:ext cx="10824147" cy="6046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4385">
                  <a:extLst>
                    <a:ext uri="{9D8B030D-6E8A-4147-A177-3AD203B41FA5}">
                      <a16:colId xmlns:a16="http://schemas.microsoft.com/office/drawing/2014/main" val="1851074163"/>
                    </a:ext>
                  </a:extLst>
                </a:gridCol>
                <a:gridCol w="3185275">
                  <a:extLst>
                    <a:ext uri="{9D8B030D-6E8A-4147-A177-3AD203B41FA5}">
                      <a16:colId xmlns:a16="http://schemas.microsoft.com/office/drawing/2014/main" val="2895657308"/>
                    </a:ext>
                  </a:extLst>
                </a:gridCol>
                <a:gridCol w="2164829">
                  <a:extLst>
                    <a:ext uri="{9D8B030D-6E8A-4147-A177-3AD203B41FA5}">
                      <a16:colId xmlns:a16="http://schemas.microsoft.com/office/drawing/2014/main" val="3769491248"/>
                    </a:ext>
                  </a:extLst>
                </a:gridCol>
                <a:gridCol w="2164829">
                  <a:extLst>
                    <a:ext uri="{9D8B030D-6E8A-4147-A177-3AD203B41FA5}">
                      <a16:colId xmlns:a16="http://schemas.microsoft.com/office/drawing/2014/main" val="3657007925"/>
                    </a:ext>
                  </a:extLst>
                </a:gridCol>
                <a:gridCol w="2164829">
                  <a:extLst>
                    <a:ext uri="{9D8B030D-6E8A-4147-A177-3AD203B41FA5}">
                      <a16:colId xmlns:a16="http://schemas.microsoft.com/office/drawing/2014/main" val="886570121"/>
                    </a:ext>
                  </a:extLst>
                </a:gridCol>
              </a:tblGrid>
              <a:tr h="9748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Критерий\баллы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extLst>
                  <a:ext uri="{0D108BD9-81ED-4DB2-BD59-A6C34878D82A}">
                    <a16:rowId xmlns:a16="http://schemas.microsoft.com/office/drawing/2014/main" val="3206249767"/>
                  </a:ext>
                </a:extLst>
              </a:tr>
              <a:tr h="1472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АЗ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Благоразумность общения. Уровень коммуникаций внутри команды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Ставиться в случае, если команда ругается, использует ненормативную лексику, долго спорят, не могут принять решение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Спокойное, без эмоционального общения.  Отсутствие критики внутри команды или наоборот слишком много непродуктивной критики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Критика адекватная и в умеренном количестве. Активно контактируют друг с другом, критика воспринимается позитивно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extLst>
                  <a:ext uri="{0D108BD9-81ED-4DB2-BD59-A6C34878D82A}">
                    <a16:rowId xmlns:a16="http://schemas.microsoft.com/office/drawing/2014/main" val="4097384512"/>
                  </a:ext>
                </a:extLst>
              </a:tr>
              <a:tr h="10307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БУКИ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Скорость выполнения заданий, общий темп работы команды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Команда постоянно нуждается в мотивации (подталкивание). Общий темп низкий.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Общий темп работы средний. Ускоряются при мотивации (подталкивании), сохраняя темп работы.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Следят за временем. Были лидерами в выполнении задания. 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extLst>
                  <a:ext uri="{0D108BD9-81ED-4DB2-BD59-A6C34878D82A}">
                    <a16:rowId xmlns:a16="http://schemas.microsoft.com/office/drawing/2014/main" val="2623736047"/>
                  </a:ext>
                </a:extLst>
              </a:tr>
              <a:tr h="9748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ВЕДИ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Интерес команды к происходящему. Концентрация внимания. Собранность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Не увлеклись происходящим. Постоянно отвлекались на посторонние разговоры.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Не устойчивый интерес. От этапа к этапу разная увлеченность. 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На протяжении всего мероприятия наблюдался интерес к происходящему у 90% команды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extLst>
                  <a:ext uri="{0D108BD9-81ED-4DB2-BD59-A6C34878D82A}">
                    <a16:rowId xmlns:a16="http://schemas.microsoft.com/office/drawing/2014/main" val="716493548"/>
                  </a:ext>
                </a:extLst>
              </a:tr>
              <a:tr h="913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ГЛАГОЛЬ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Защита проекта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 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 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15" marR="50215" marT="0" marB="0" anchor="ctr"/>
                </a:tc>
                <a:extLst>
                  <a:ext uri="{0D108BD9-81ED-4DB2-BD59-A6C34878D82A}">
                    <a16:rowId xmlns:a16="http://schemas.microsoft.com/office/drawing/2014/main" val="2271361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5597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1 этап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000" dirty="0" smtClean="0"/>
              <a:t>МЫ КОМАНДА!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56725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2 этап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4000" dirty="0" smtClean="0"/>
              <a:t>Сбор информации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491223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1579" y="309844"/>
            <a:ext cx="9603275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3 этап</a:t>
            </a:r>
            <a:br>
              <a:rPr lang="ru-RU" dirty="0" smtClean="0"/>
            </a:br>
            <a:r>
              <a:rPr lang="ru-RU" dirty="0" smtClean="0"/>
              <a:t>СОЗДАНИЕ </a:t>
            </a:r>
            <a:r>
              <a:rPr lang="ru-RU" dirty="0"/>
              <a:t>ПРОЕКТА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9" y="1858780"/>
            <a:ext cx="9603275" cy="4107305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1 </a:t>
            </a:r>
            <a:r>
              <a:rPr lang="ru-RU" b="1" dirty="0"/>
              <a:t>квадрат – Название</a:t>
            </a:r>
            <a:r>
              <a:rPr lang="ru-RU" dirty="0"/>
              <a:t>. Ваша цель: разработать название фирмы, организации, предприятия и т.д., отталкиваясь от рода деятельности которым будет заниматься фирма. Это может быть не существующий вид профессии (профессия будущего). </a:t>
            </a:r>
            <a:r>
              <a:rPr lang="ru-RU" i="1" dirty="0"/>
              <a:t>Слово вашим модераторам.10 минут.</a:t>
            </a:r>
            <a:endParaRPr lang="ru-RU" dirty="0"/>
          </a:p>
          <a:p>
            <a:r>
              <a:rPr lang="ru-RU" b="1" dirty="0"/>
              <a:t>2 квадрат</a:t>
            </a:r>
            <a:r>
              <a:rPr lang="ru-RU" dirty="0"/>
              <a:t> – Компетенции. Заполните квадрат теми навыками, знаниями, компетенциями, которые будут необходимы тем, кто будет работать в данной фирме. </a:t>
            </a:r>
          </a:p>
          <a:p>
            <a:r>
              <a:rPr lang="ru-RU" b="1" dirty="0"/>
              <a:t>3 квадрат</a:t>
            </a:r>
            <a:r>
              <a:rPr lang="ru-RU" dirty="0"/>
              <a:t> – СЛС (Символ, логотип, слоган). Разработайте три составляющие внешнего вида компании.</a:t>
            </a:r>
          </a:p>
          <a:p>
            <a:r>
              <a:rPr lang="ru-RU" b="1" dirty="0"/>
              <a:t>4 Квадрат</a:t>
            </a:r>
            <a:r>
              <a:rPr lang="ru-RU" dirty="0"/>
              <a:t> – Целевая аудитория. На кого направлен вид услуг, деятельности, производства. Максимальное количество характеристик.</a:t>
            </a:r>
          </a:p>
          <a:p>
            <a:r>
              <a:rPr lang="ru-RU" dirty="0"/>
              <a:t>Модераторы помогают на каждом этапе заполнения. </a:t>
            </a:r>
          </a:p>
          <a:p>
            <a:pPr marL="0" indent="0" algn="ctr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786744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ФИНАЛ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ПРЕЗЕНТАЦИЯ ПРОЕКТОВ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0599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8121" y="2373807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Подводим итоги!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255613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11</TotalTime>
  <Words>303</Words>
  <Application>Microsoft Office PowerPoint</Application>
  <PresentationFormat>Широкоэкранный</PresentationFormat>
  <Paragraphs>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Gill Sans MT</vt:lpstr>
      <vt:lpstr>Times New Roman</vt:lpstr>
      <vt:lpstr>Gallery</vt:lpstr>
      <vt:lpstr>Деловая ИГРА</vt:lpstr>
      <vt:lpstr>Правила игры</vt:lpstr>
      <vt:lpstr>Таблица баллов </vt:lpstr>
      <vt:lpstr>1 этап</vt:lpstr>
      <vt:lpstr>2 этап</vt:lpstr>
      <vt:lpstr>3 этап СОЗДАНИЕ ПРОЕКТА </vt:lpstr>
      <vt:lpstr>ФИНАЛ</vt:lpstr>
      <vt:lpstr>Подводим итоги!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Деловая ИГРА</dc:title>
  <dc:creator>403</dc:creator>
  <cp:lastModifiedBy>Пользователь Windows</cp:lastModifiedBy>
  <cp:revision>3</cp:revision>
  <dcterms:created xsi:type="dcterms:W3CDTF">2018-04-19T03:55:36Z</dcterms:created>
  <dcterms:modified xsi:type="dcterms:W3CDTF">2019-03-27T03:30:49Z</dcterms:modified>
</cp:coreProperties>
</file>