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70" r:id="rId4"/>
    <p:sldId id="281" r:id="rId5"/>
    <p:sldId id="282" r:id="rId6"/>
    <p:sldId id="272" r:id="rId7"/>
    <p:sldId id="273" r:id="rId8"/>
    <p:sldId id="274" r:id="rId9"/>
    <p:sldId id="275" r:id="rId10"/>
    <p:sldId id="276" r:id="rId11"/>
    <p:sldId id="278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24" autoAdjust="0"/>
  </p:normalViewPr>
  <p:slideViewPr>
    <p:cSldViewPr snapToGrid="0">
      <p:cViewPr varScale="1">
        <p:scale>
          <a:sx n="42" d="100"/>
          <a:sy n="42" d="100"/>
        </p:scale>
        <p:origin x="924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Напряжение</c:v>
                </c:pt>
              </c:strCache>
            </c:strRef>
          </c:tx>
          <c:spPr>
            <a:solidFill>
              <a:srgbClr val="00B050"/>
            </a:solidFill>
          </c:spPr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C54-42F1-AA46-8BB7C94E8007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BFA-43B1-AD6D-984446A58B92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Испытывают напряжение</c:v>
                </c:pt>
                <c:pt idx="1">
                  <c:v>Не зафиксировано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32</c:v>
                </c:pt>
                <c:pt idx="1">
                  <c:v>150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54-42F1-AA46-8BB7C94E800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Агрессивность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3DA-49D2-90AC-6127E3BB61F8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3DA-49D2-90AC-6127E3BB61F8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3DA-49D2-90AC-6127E3BB61F8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Агрессия</c:v>
                </c:pt>
                <c:pt idx="1">
                  <c:v>Враждебность</c:v>
                </c:pt>
                <c:pt idx="2">
                  <c:v>Не зафиксировано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</c:v>
                </c:pt>
                <c:pt idx="1">
                  <c:v>81</c:v>
                </c:pt>
                <c:pt idx="2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3DA-49D2-90AC-6127E3BB61F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Всего консультаций </a:t>
            </a:r>
            <a:r>
              <a:rPr lang="ru-RU" dirty="0" smtClean="0"/>
              <a:t>102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консультаций 79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4617-4637-BEC6-5C3B2F91EB9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617-4637-BEC6-5C3B2F91EB9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4617-4637-BEC6-5C3B2F91EB93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По результатам диагностики</c:v>
                </c:pt>
                <c:pt idx="1">
                  <c:v>Самостоятельное обращение</c:v>
                </c:pt>
                <c:pt idx="2">
                  <c:v>По направлениям 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0.48000000000000009</c:v>
                </c:pt>
                <c:pt idx="1">
                  <c:v>0.35000000000000009</c:v>
                </c:pt>
                <c:pt idx="2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617-4637-BEC6-5C3B2F91EB9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5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5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25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6564021073452776"/>
          <c:y val="0.1358455720975939"/>
          <c:w val="0.3363515158431285"/>
          <c:h val="0.7920956726413813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C0A7-E8A0-48AB-8A61-0B65EAA0D40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1D68A-C339-44C7-AEEA-20B01BDD73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314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C0A7-E8A0-48AB-8A61-0B65EAA0D40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1D68A-C339-44C7-AEEA-20B01BDD73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9621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C0A7-E8A0-48AB-8A61-0B65EAA0D40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1D68A-C339-44C7-AEEA-20B01BDD73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666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C0A7-E8A0-48AB-8A61-0B65EAA0D40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1D68A-C339-44C7-AEEA-20B01BDD73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593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C0A7-E8A0-48AB-8A61-0B65EAA0D40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1D68A-C339-44C7-AEEA-20B01BDD73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412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C0A7-E8A0-48AB-8A61-0B65EAA0D40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1D68A-C339-44C7-AEEA-20B01BDD73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95529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C0A7-E8A0-48AB-8A61-0B65EAA0D40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1D68A-C339-44C7-AEEA-20B01BDD73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1464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C0A7-E8A0-48AB-8A61-0B65EAA0D40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1D68A-C339-44C7-AEEA-20B01BDD73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4017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C0A7-E8A0-48AB-8A61-0B65EAA0D40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1D68A-C339-44C7-AEEA-20B01BDD73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054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C0A7-E8A0-48AB-8A61-0B65EAA0D40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5E81D68A-C339-44C7-AEEA-20B01BDD73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66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C0A7-E8A0-48AB-8A61-0B65EAA0D40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1D68A-C339-44C7-AEEA-20B01BDD73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956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C0A7-E8A0-48AB-8A61-0B65EAA0D40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1D68A-C339-44C7-AEEA-20B01BDD73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632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C0A7-E8A0-48AB-8A61-0B65EAA0D40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1D68A-C339-44C7-AEEA-20B01BDD73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135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C0A7-E8A0-48AB-8A61-0B65EAA0D40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1D68A-C339-44C7-AEEA-20B01BDD73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4416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C0A7-E8A0-48AB-8A61-0B65EAA0D40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1D68A-C339-44C7-AEEA-20B01BDD73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359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C0A7-E8A0-48AB-8A61-0B65EAA0D40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1D68A-C339-44C7-AEEA-20B01BDD73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189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EC0A7-E8A0-48AB-8A61-0B65EAA0D40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1D68A-C339-44C7-AEEA-20B01BDD73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553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99EC0A7-E8A0-48AB-8A61-0B65EAA0D40D}" type="datetimeFigureOut">
              <a:rPr lang="ru-RU" smtClean="0"/>
              <a:pPr/>
              <a:t>27.03.2019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E81D68A-C339-44C7-AEEA-20B01BDD73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2654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09593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Аналитический отчет </a:t>
            </a:r>
            <a:br>
              <a:rPr lang="ru-RU" b="1" dirty="0" smtClean="0"/>
            </a:br>
            <a:r>
              <a:rPr lang="ru-RU" b="1" dirty="0" smtClean="0"/>
              <a:t>работы педагога-психолога </a:t>
            </a:r>
            <a:br>
              <a:rPr lang="ru-RU" b="1" dirty="0" smtClean="0"/>
            </a:br>
            <a:r>
              <a:rPr lang="ru-RU" b="1" dirty="0" smtClean="0"/>
              <a:t>за 1 семестр 2018-2019 учебного года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26883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с выпускными группами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Посещение мероприятия </a:t>
            </a:r>
            <a:r>
              <a:rPr lang="ru-RU" dirty="0" err="1" smtClean="0"/>
              <a:t>вГАУ</a:t>
            </a:r>
            <a:r>
              <a:rPr lang="ru-RU" dirty="0" smtClean="0"/>
              <a:t> ТО «Центр занятости населения города Тюмени и Тюменского района» 20.09.2018  с привлечением работодателей: СЗС 16-11-2, СЗС 16-11-1, ЭГС 16-9-1. </a:t>
            </a:r>
          </a:p>
          <a:p>
            <a:r>
              <a:rPr lang="ru-RU" dirty="0" smtClean="0"/>
              <a:t>Ярмарка рабочих мест в Технопарке 24.10.2018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Мероприятия с привлечением волонтеров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Фестиваль «Тюменская Осень»</a:t>
            </a:r>
          </a:p>
          <a:p>
            <a:r>
              <a:rPr lang="ru-RU" dirty="0" smtClean="0"/>
              <a:t>«</a:t>
            </a:r>
            <a:r>
              <a:rPr lang="ru-RU" dirty="0" err="1" smtClean="0"/>
              <a:t>ЧистоТех</a:t>
            </a:r>
            <a:r>
              <a:rPr lang="ru-RU" dirty="0" smtClean="0"/>
              <a:t>» ежемесячно. </a:t>
            </a:r>
          </a:p>
          <a:p>
            <a:r>
              <a:rPr lang="ru-RU" dirty="0" smtClean="0"/>
              <a:t>«</a:t>
            </a:r>
            <a:r>
              <a:rPr lang="ru-RU" dirty="0" err="1" smtClean="0"/>
              <a:t>ПрофиБудуЯ</a:t>
            </a:r>
            <a:r>
              <a:rPr lang="ru-RU" dirty="0" smtClean="0"/>
              <a:t> 2018»</a:t>
            </a:r>
          </a:p>
          <a:p>
            <a:r>
              <a:rPr lang="ru-RU" dirty="0" smtClean="0"/>
              <a:t>Чемпионат профессионального мастерства «</a:t>
            </a:r>
            <a:r>
              <a:rPr lang="en-US" dirty="0" smtClean="0"/>
              <a:t>WSRT </a:t>
            </a:r>
            <a:r>
              <a:rPr lang="ru-RU" dirty="0" smtClean="0"/>
              <a:t> 2019»,</a:t>
            </a:r>
          </a:p>
          <a:p>
            <a:r>
              <a:rPr lang="ru-RU" dirty="0" smtClean="0"/>
              <a:t>Различные конкурсы «Года Добровольца»</a:t>
            </a:r>
          </a:p>
          <a:p>
            <a:r>
              <a:rPr lang="ru-RU" dirty="0" smtClean="0"/>
              <a:t>Закрытие «Года добровольца» в Тюменской области.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1247" y="91618"/>
            <a:ext cx="10018713" cy="125227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Направления работы педагога-психолога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9038" y="1067445"/>
            <a:ext cx="10018713" cy="3124201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Диагностика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Групповая работа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Индивидуальная консультация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Структурное взаимодействие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Профориентационная</a:t>
            </a:r>
            <a:r>
              <a:rPr lang="ru-RU" dirty="0" smtClean="0"/>
              <a:t> работа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895601" y="4264085"/>
            <a:ext cx="5430981" cy="24106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350326" y="4992377"/>
            <a:ext cx="28540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 smtClean="0"/>
              <a:t>Педагог - психолог</a:t>
            </a:r>
            <a:endParaRPr lang="ru-RU" sz="2500" dirty="0"/>
          </a:p>
        </p:txBody>
      </p:sp>
      <p:cxnSp>
        <p:nvCxnSpPr>
          <p:cNvPr id="7" name="Прямая со стрелкой 6"/>
          <p:cNvCxnSpPr/>
          <p:nvPr/>
        </p:nvCxnSpPr>
        <p:spPr>
          <a:xfrm flipH="1" flipV="1">
            <a:off x="1537855" y="4325362"/>
            <a:ext cx="1717964" cy="5541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76325" y="3824913"/>
            <a:ext cx="3198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Группы особого внимания</a:t>
            </a:r>
            <a:endParaRPr lang="ru-RU" dirty="0"/>
          </a:p>
        </p:txBody>
      </p:sp>
      <p:cxnSp>
        <p:nvCxnSpPr>
          <p:cNvPr id="9" name="Прямая со стрелкой 8"/>
          <p:cNvCxnSpPr/>
          <p:nvPr/>
        </p:nvCxnSpPr>
        <p:spPr>
          <a:xfrm flipV="1">
            <a:off x="6357504" y="2919007"/>
            <a:ext cx="1579417" cy="138947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024341" y="2301761"/>
            <a:ext cx="30618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Педагогический коллектив техникума</a:t>
            </a:r>
            <a:endParaRPr lang="ru-RU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 flipV="1">
            <a:off x="7876307" y="4207988"/>
            <a:ext cx="1901539" cy="58972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220200" y="3863182"/>
            <a:ext cx="2860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Активисты техникума</a:t>
            </a:r>
            <a:endParaRPr lang="ru-RU" dirty="0"/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8272895" y="5288641"/>
            <a:ext cx="1674669" cy="31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0113818" y="5112692"/>
            <a:ext cx="1967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Студенты 1 курса</a:t>
            </a:r>
            <a:endParaRPr lang="ru-RU" dirty="0"/>
          </a:p>
        </p:txBody>
      </p:sp>
      <p:cxnSp>
        <p:nvCxnSpPr>
          <p:cNvPr id="21" name="Прямая со стрелкой 20"/>
          <p:cNvCxnSpPr>
            <a:endCxn id="23" idx="0"/>
          </p:cNvCxnSpPr>
          <p:nvPr/>
        </p:nvCxnSpPr>
        <p:spPr>
          <a:xfrm flipH="1">
            <a:off x="1679689" y="5483870"/>
            <a:ext cx="1241458" cy="1464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94210" y="5630327"/>
            <a:ext cx="3170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Студенты выпускных групп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913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диагностики 1 курса</a:t>
            </a:r>
            <a:br>
              <a:rPr lang="ru-RU" dirty="0" smtClean="0"/>
            </a:br>
            <a:r>
              <a:rPr lang="ru-RU" dirty="0" smtClean="0"/>
              <a:t> 2018 – 2019 </a:t>
            </a:r>
            <a:r>
              <a:rPr lang="ru-RU" dirty="0" err="1" smtClean="0"/>
              <a:t>у.г</a:t>
            </a:r>
            <a:r>
              <a:rPr lang="ru-RU" dirty="0" smtClean="0"/>
              <a:t>.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7375959"/>
              </p:ext>
            </p:extLst>
          </p:nvPr>
        </p:nvGraphicFramePr>
        <p:xfrm>
          <a:off x="2043333" y="2198076"/>
          <a:ext cx="3997036" cy="3844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237724"/>
              </p:ext>
            </p:extLst>
          </p:nvPr>
        </p:nvGraphicFramePr>
        <p:xfrm>
          <a:off x="7403123" y="2282482"/>
          <a:ext cx="4142509" cy="38529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0495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Анализ проведенных индивидуальных консультаций за 1 семестр 2018 -2019 </a:t>
            </a:r>
            <a:r>
              <a:rPr lang="ru-RU" dirty="0" err="1" smtClean="0"/>
              <a:t>у.г</a:t>
            </a:r>
            <a:r>
              <a:rPr lang="ru-RU" dirty="0" smtClean="0"/>
              <a:t>.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1586909"/>
              </p:ext>
            </p:extLst>
          </p:nvPr>
        </p:nvGraphicFramePr>
        <p:xfrm>
          <a:off x="1484142" y="2395024"/>
          <a:ext cx="10088880" cy="3794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657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4360" y="365125"/>
            <a:ext cx="11597640" cy="132556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Основные причины самостоятельного обращения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2529839"/>
            <a:ext cx="11871960" cy="31242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300" dirty="0" smtClean="0"/>
              <a:t>Низкий уровень мотивации к обучению</a:t>
            </a:r>
          </a:p>
          <a:p>
            <a:pPr marL="0" indent="0">
              <a:buNone/>
            </a:pPr>
            <a:r>
              <a:rPr lang="ru-RU" sz="3300" dirty="0" smtClean="0"/>
              <a:t>Сложности в отношениях с близким окружением</a:t>
            </a:r>
          </a:p>
          <a:p>
            <a:pPr marL="0" indent="0">
              <a:buNone/>
            </a:pPr>
            <a:r>
              <a:rPr lang="ru-RU" sz="3300" dirty="0" smtClean="0"/>
              <a:t>Помощь в адаптации к учебному процессу</a:t>
            </a:r>
          </a:p>
          <a:p>
            <a:pPr marL="0" indent="0">
              <a:buNone/>
            </a:pPr>
            <a:r>
              <a:rPr lang="ru-RU" sz="3300" dirty="0" smtClean="0"/>
              <a:t>Самопознание</a:t>
            </a:r>
          </a:p>
          <a:p>
            <a:pPr marL="0" indent="0">
              <a:buNone/>
            </a:pPr>
            <a:r>
              <a:rPr lang="ru-RU" sz="3300" dirty="0" smtClean="0"/>
              <a:t>Наличие психологических травм </a:t>
            </a:r>
            <a:endParaRPr lang="ru-RU" sz="3300" dirty="0"/>
          </a:p>
        </p:txBody>
      </p:sp>
    </p:spTree>
    <p:extLst>
      <p:ext uri="{BB962C8B-B14F-4D97-AF65-F5344CB8AC3E}">
        <p14:creationId xmlns:p14="http://schemas.microsoft.com/office/powerpoint/2010/main" val="311826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0243" y="0"/>
            <a:ext cx="10018713" cy="1012874"/>
          </a:xfrm>
        </p:spPr>
        <p:txBody>
          <a:bodyPr/>
          <a:lstStyle/>
          <a:p>
            <a:r>
              <a:rPr lang="ru-RU" dirty="0" smtClean="0"/>
              <a:t>Групповая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12445" y="1167619"/>
            <a:ext cx="10018713" cy="5416061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Профилактические занятия:</a:t>
            </a:r>
          </a:p>
          <a:p>
            <a:pPr>
              <a:buFontTx/>
              <a:buChar char="-"/>
            </a:pPr>
            <a:r>
              <a:rPr lang="ru-RU" dirty="0" smtClean="0"/>
              <a:t>Асоциального поведения;</a:t>
            </a:r>
          </a:p>
          <a:p>
            <a:pPr>
              <a:buFontTx/>
              <a:buChar char="-"/>
            </a:pPr>
            <a:r>
              <a:rPr lang="ru-RU" dirty="0" smtClean="0"/>
              <a:t>Суицидального поведения;</a:t>
            </a:r>
          </a:p>
          <a:p>
            <a:pPr>
              <a:buFontTx/>
              <a:buChar char="-"/>
            </a:pPr>
            <a:r>
              <a:rPr lang="ru-RU" dirty="0" smtClean="0"/>
              <a:t>Экстремистского поведения;</a:t>
            </a:r>
          </a:p>
          <a:p>
            <a:pPr>
              <a:buFontTx/>
              <a:buChar char="-"/>
            </a:pPr>
            <a:r>
              <a:rPr lang="ru-RU" dirty="0" smtClean="0"/>
              <a:t>Конфликтного поведения;</a:t>
            </a:r>
          </a:p>
          <a:p>
            <a:pPr>
              <a:buFontTx/>
              <a:buChar char="-"/>
            </a:pPr>
            <a:r>
              <a:rPr lang="ru-RU" dirty="0" smtClean="0"/>
              <a:t>Зависимого поведения.</a:t>
            </a:r>
          </a:p>
          <a:p>
            <a:pPr>
              <a:buNone/>
            </a:pPr>
            <a:r>
              <a:rPr lang="ru-RU" b="1" dirty="0" err="1" smtClean="0"/>
              <a:t>Коррекционно</a:t>
            </a:r>
            <a:r>
              <a:rPr lang="ru-RU" b="1" dirty="0" smtClean="0"/>
              <a:t> – развивающие занятия:</a:t>
            </a:r>
          </a:p>
          <a:p>
            <a:pPr>
              <a:buFontTx/>
              <a:buChar char="-"/>
            </a:pPr>
            <a:r>
              <a:rPr lang="ru-RU" dirty="0" smtClean="0"/>
              <a:t>Пропаганда ЗОЖ;</a:t>
            </a:r>
          </a:p>
          <a:p>
            <a:pPr>
              <a:buFontTx/>
              <a:buChar char="-"/>
            </a:pPr>
            <a:r>
              <a:rPr lang="ru-RU" dirty="0" smtClean="0"/>
              <a:t>Мотивация на социально-значимую деятельность;</a:t>
            </a:r>
          </a:p>
          <a:p>
            <a:pPr>
              <a:buFontTx/>
              <a:buChar char="-"/>
            </a:pPr>
            <a:r>
              <a:rPr lang="ru-RU" dirty="0" smtClean="0"/>
              <a:t>Тренинги конструктивного взаимодействия;</a:t>
            </a:r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Профориентационная</a:t>
            </a:r>
            <a:r>
              <a:rPr lang="ru-RU" dirty="0" smtClean="0"/>
              <a:t>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253" y="2353460"/>
            <a:ext cx="10018713" cy="3936504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dirty="0" smtClean="0"/>
              <a:t>Проект профориентации «Перспектива»;</a:t>
            </a:r>
          </a:p>
          <a:p>
            <a:pPr>
              <a:buFontTx/>
              <a:buChar char="-"/>
            </a:pPr>
            <a:r>
              <a:rPr lang="ru-RU" dirty="0" smtClean="0"/>
              <a:t>Ярмарки учебных мест: г.Ялуторовск. Н.Тавдинский район, с.Упорово</a:t>
            </a:r>
          </a:p>
          <a:p>
            <a:pPr>
              <a:buFontTx/>
              <a:buChar char="-"/>
            </a:pPr>
            <a:r>
              <a:rPr lang="ru-RU" dirty="0" smtClean="0"/>
              <a:t>Фестиваль «</a:t>
            </a:r>
            <a:r>
              <a:rPr lang="ru-RU" dirty="0" err="1" smtClean="0"/>
              <a:t>ПрофиБудуЯ</a:t>
            </a:r>
            <a:r>
              <a:rPr lang="ru-RU" dirty="0" smtClean="0"/>
              <a:t>» – по результатам заняли 3 место.  </a:t>
            </a:r>
          </a:p>
          <a:p>
            <a:r>
              <a:rPr lang="ru-RU" dirty="0" smtClean="0"/>
              <a:t>Экскурсия для учеников </a:t>
            </a:r>
            <a:r>
              <a:rPr lang="ru-RU" dirty="0" err="1" smtClean="0"/>
              <a:t>Сорокинской</a:t>
            </a:r>
            <a:r>
              <a:rPr lang="ru-RU" dirty="0" smtClean="0"/>
              <a:t> СОШ – 42 человека,</a:t>
            </a:r>
          </a:p>
          <a:p>
            <a:r>
              <a:rPr lang="ru-RU" dirty="0" smtClean="0"/>
              <a:t>«Прорыв» для учеников СОШ №15 г.Тюмени,</a:t>
            </a:r>
          </a:p>
          <a:p>
            <a:r>
              <a:rPr lang="ru-RU" dirty="0" smtClean="0"/>
              <a:t>Посещение родительского собрания 9, 11 классов СОШ № 7, СОШ № 15,  СОШ № 63. </a:t>
            </a:r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Структурное взаимодействие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Подготовка участников Чемпионата </a:t>
            </a:r>
            <a:r>
              <a:rPr lang="en-US" dirty="0" smtClean="0"/>
              <a:t>WSRT</a:t>
            </a:r>
            <a:r>
              <a:rPr lang="ru-RU" dirty="0" smtClean="0"/>
              <a:t>;</a:t>
            </a:r>
          </a:p>
          <a:p>
            <a:r>
              <a:rPr lang="ru-RU" dirty="0" smtClean="0"/>
              <a:t>Обучающие семинары для педагогического коллектива «Профилактика девиаций у студентов»;</a:t>
            </a:r>
          </a:p>
          <a:p>
            <a:r>
              <a:rPr lang="ru-RU" dirty="0" smtClean="0"/>
              <a:t>Индивидуальные консультации кураторов групп по возникающим вопросам. </a:t>
            </a:r>
          </a:p>
          <a:p>
            <a:r>
              <a:rPr lang="ru-RU" dirty="0" smtClean="0"/>
              <a:t>Рекомендации родителям и педагогам по результатам групповой и индивидуальной работы педагога-психолога;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267286"/>
            <a:ext cx="10018713" cy="1369254"/>
          </a:xfrm>
        </p:spPr>
        <p:txBody>
          <a:bodyPr/>
          <a:lstStyle/>
          <a:p>
            <a:r>
              <a:rPr lang="ru-RU" dirty="0" smtClean="0"/>
              <a:t>Профессиональная подготовка школьников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84310" y="2067951"/>
            <a:ext cx="10018713" cy="3723249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b="1" dirty="0" smtClean="0"/>
              <a:t>В</a:t>
            </a:r>
            <a:r>
              <a:rPr lang="ru-RU" sz="3000" b="1" dirty="0" smtClean="0"/>
              <a:t> 2018 году всего было обучено 327 школьников из них 192 за </a:t>
            </a:r>
            <a:r>
              <a:rPr lang="en-US" sz="3000" b="1" dirty="0" smtClean="0"/>
              <a:t>IV</a:t>
            </a:r>
            <a:r>
              <a:rPr lang="ru-RU" sz="3000" b="1" dirty="0" smtClean="0"/>
              <a:t> квартал 2018 года. </a:t>
            </a:r>
          </a:p>
          <a:p>
            <a:pPr>
              <a:buFontTx/>
              <a:buChar char="-"/>
            </a:pPr>
            <a:r>
              <a:rPr lang="ru-RU" dirty="0" smtClean="0"/>
              <a:t>Основы работы в программе </a:t>
            </a:r>
            <a:r>
              <a:rPr lang="en-US" dirty="0" err="1" smtClean="0"/>
              <a:t>AutodeskAutoCAD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Витражист;</a:t>
            </a:r>
          </a:p>
          <a:p>
            <a:pPr>
              <a:buFontTx/>
              <a:buChar char="-"/>
            </a:pPr>
            <a:r>
              <a:rPr lang="ru-RU" dirty="0" smtClean="0"/>
              <a:t>Слесарь-сантехник;</a:t>
            </a:r>
          </a:p>
          <a:p>
            <a:pPr>
              <a:buFontTx/>
              <a:buChar char="-"/>
            </a:pPr>
            <a:r>
              <a:rPr lang="ru-RU" dirty="0" smtClean="0"/>
              <a:t>Малярно-декоративные работы;</a:t>
            </a:r>
          </a:p>
          <a:p>
            <a:pPr>
              <a:buFontTx/>
              <a:buChar char="-"/>
            </a:pPr>
            <a:r>
              <a:rPr lang="ru-RU" dirty="0" err="1" smtClean="0"/>
              <a:t>Приготовитель</a:t>
            </a:r>
            <a:r>
              <a:rPr lang="ru-RU" dirty="0" smtClean="0"/>
              <a:t> безалкогольных напитков;</a:t>
            </a:r>
          </a:p>
          <a:p>
            <a:pPr>
              <a:buFontTx/>
              <a:buChar char="-"/>
            </a:pPr>
            <a:r>
              <a:rPr lang="ru-RU" dirty="0" smtClean="0"/>
              <a:t>Мастер-наладчик по техническому обслуживанию машинно-тракторного парка.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886</TotalTime>
  <Words>341</Words>
  <Application>Microsoft Office PowerPoint</Application>
  <PresentationFormat>Широкоэкранный</PresentationFormat>
  <Paragraphs>67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Corbel</vt:lpstr>
      <vt:lpstr>Параллакс</vt:lpstr>
      <vt:lpstr>Аналитический отчет  работы педагога-психолога  за 1 семестр 2018-2019 учебного года </vt:lpstr>
      <vt:lpstr>Направления работы педагога-психолога</vt:lpstr>
      <vt:lpstr>Результаты диагностики 1 курса  2018 – 2019 у.г.</vt:lpstr>
      <vt:lpstr>Анализ проведенных индивидуальных консультаций за 1 семестр 2018 -2019 у.г.</vt:lpstr>
      <vt:lpstr>Основные причины самостоятельного обращения</vt:lpstr>
      <vt:lpstr>Групповая работа</vt:lpstr>
      <vt:lpstr>Профориентационная работа</vt:lpstr>
      <vt:lpstr>Структурное взаимодействие</vt:lpstr>
      <vt:lpstr>Профессиональная подготовка школьников</vt:lpstr>
      <vt:lpstr>Работа с выпускными группами</vt:lpstr>
      <vt:lpstr>Мероприятия с привлечением волонтеров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Аналитический отчет  педагога-психолога  за 1 семестр 2017-2018 учебного года</dc:title>
  <dc:creator>029а</dc:creator>
  <cp:lastModifiedBy>Пользователь Windows</cp:lastModifiedBy>
  <cp:revision>47</cp:revision>
  <dcterms:created xsi:type="dcterms:W3CDTF">2018-01-09T08:23:16Z</dcterms:created>
  <dcterms:modified xsi:type="dcterms:W3CDTF">2019-03-27T04:05:17Z</dcterms:modified>
</cp:coreProperties>
</file>